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7" r:id="rId5"/>
    <p:sldId id="294" r:id="rId6"/>
    <p:sldId id="265" r:id="rId7"/>
    <p:sldId id="270" r:id="rId8"/>
    <p:sldId id="272" r:id="rId9"/>
    <p:sldId id="259" r:id="rId10"/>
    <p:sldId id="264" r:id="rId11"/>
    <p:sldId id="269" r:id="rId12"/>
    <p:sldId id="288" r:id="rId13"/>
    <p:sldId id="289" r:id="rId14"/>
    <p:sldId id="290" r:id="rId15"/>
    <p:sldId id="274" r:id="rId16"/>
    <p:sldId id="271" r:id="rId17"/>
    <p:sldId id="291" r:id="rId18"/>
    <p:sldId id="273" r:id="rId19"/>
    <p:sldId id="287" r:id="rId20"/>
    <p:sldId id="258" r:id="rId21"/>
    <p:sldId id="275" r:id="rId22"/>
    <p:sldId id="292" r:id="rId23"/>
    <p:sldId id="276" r:id="rId24"/>
    <p:sldId id="280" r:id="rId25"/>
    <p:sldId id="286" r:id="rId26"/>
    <p:sldId id="277" r:id="rId27"/>
    <p:sldId id="260" r:id="rId28"/>
    <p:sldId id="278" r:id="rId29"/>
    <p:sldId id="268" r:id="rId30"/>
    <p:sldId id="293" r:id="rId31"/>
    <p:sldId id="282" r:id="rId32"/>
    <p:sldId id="261" r:id="rId33"/>
    <p:sldId id="262" r:id="rId34"/>
    <p:sldId id="283" r:id="rId35"/>
    <p:sldId id="284" r:id="rId36"/>
    <p:sldId id="285" r:id="rId37"/>
    <p:sldId id="296" r:id="rId38"/>
    <p:sldId id="281"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69BA8-54DC-4CD0-80F2-D05FE979C279}" v="5" dt="2023-02-08T21:12:48.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EEE69BA8-54DC-4CD0-80F2-D05FE979C279}"/>
    <pc:docChg chg="undo custSel addSld modSld sldOrd">
      <pc:chgData name="Tansey, Louise (MAG)" userId="388ce529-93ec-454c-9a47-d666ba1749de" providerId="ADAL" clId="{EEE69BA8-54DC-4CD0-80F2-D05FE979C279}" dt="2023-02-08T21:13:15.864" v="430" actId="404"/>
      <pc:docMkLst>
        <pc:docMk/>
      </pc:docMkLst>
      <pc:sldChg chg="modSp mod">
        <pc:chgData name="Tansey, Louise (MAG)" userId="388ce529-93ec-454c-9a47-d666ba1749de" providerId="ADAL" clId="{EEE69BA8-54DC-4CD0-80F2-D05FE979C279}" dt="2023-02-08T21:13:15.864" v="430" actId="404"/>
        <pc:sldMkLst>
          <pc:docMk/>
          <pc:sldMk cId="2328448446" sldId="256"/>
        </pc:sldMkLst>
        <pc:spChg chg="mod">
          <ac:chgData name="Tansey, Louise (MAG)" userId="388ce529-93ec-454c-9a47-d666ba1749de" providerId="ADAL" clId="{EEE69BA8-54DC-4CD0-80F2-D05FE979C279}" dt="2023-02-08T21:13:15.864" v="430" actId="404"/>
          <ac:spMkLst>
            <pc:docMk/>
            <pc:sldMk cId="2328448446" sldId="256"/>
            <ac:spMk id="3" creationId="{1ED07912-D13B-495A-8F52-6FAC2298597D}"/>
          </ac:spMkLst>
        </pc:spChg>
      </pc:sldChg>
      <pc:sldChg chg="modSp mod">
        <pc:chgData name="Tansey, Louise (MAG)" userId="388ce529-93ec-454c-9a47-d666ba1749de" providerId="ADAL" clId="{EEE69BA8-54DC-4CD0-80F2-D05FE979C279}" dt="2023-02-08T19:59:43.074" v="21" actId="20577"/>
        <pc:sldMkLst>
          <pc:docMk/>
          <pc:sldMk cId="1421383831" sldId="257"/>
        </pc:sldMkLst>
        <pc:spChg chg="mod">
          <ac:chgData name="Tansey, Louise (MAG)" userId="388ce529-93ec-454c-9a47-d666ba1749de" providerId="ADAL" clId="{EEE69BA8-54DC-4CD0-80F2-D05FE979C279}" dt="2023-02-08T19:59:43.074" v="21" actId="20577"/>
          <ac:spMkLst>
            <pc:docMk/>
            <pc:sldMk cId="1421383831" sldId="257"/>
            <ac:spMk id="3" creationId="{631183E3-DFBF-461A-828D-B36635A88F3E}"/>
          </ac:spMkLst>
        </pc:spChg>
      </pc:sldChg>
      <pc:sldChg chg="modSp mod">
        <pc:chgData name="Tansey, Louise (MAG)" userId="388ce529-93ec-454c-9a47-d666ba1749de" providerId="ADAL" clId="{EEE69BA8-54DC-4CD0-80F2-D05FE979C279}" dt="2023-02-08T20:13:21.988" v="351" actId="255"/>
        <pc:sldMkLst>
          <pc:docMk/>
          <pc:sldMk cId="887628408" sldId="281"/>
        </pc:sldMkLst>
        <pc:spChg chg="mod">
          <ac:chgData name="Tansey, Louise (MAG)" userId="388ce529-93ec-454c-9a47-d666ba1749de" providerId="ADAL" clId="{EEE69BA8-54DC-4CD0-80F2-D05FE979C279}" dt="2023-02-08T20:13:21.988" v="351" actId="255"/>
          <ac:spMkLst>
            <pc:docMk/>
            <pc:sldMk cId="887628408" sldId="281"/>
            <ac:spMk id="3" creationId="{27291F46-B3F5-4CCE-85F1-C0F1359E0C71}"/>
          </ac:spMkLst>
        </pc:spChg>
      </pc:sldChg>
      <pc:sldChg chg="modSp mod">
        <pc:chgData name="Tansey, Louise (MAG)" userId="388ce529-93ec-454c-9a47-d666ba1749de" providerId="ADAL" clId="{EEE69BA8-54DC-4CD0-80F2-D05FE979C279}" dt="2023-02-08T20:36:50.390" v="362" actId="123"/>
        <pc:sldMkLst>
          <pc:docMk/>
          <pc:sldMk cId="3959306401" sldId="282"/>
        </pc:sldMkLst>
        <pc:spChg chg="mod">
          <ac:chgData name="Tansey, Louise (MAG)" userId="388ce529-93ec-454c-9a47-d666ba1749de" providerId="ADAL" clId="{EEE69BA8-54DC-4CD0-80F2-D05FE979C279}" dt="2023-02-08T20:36:50.390" v="362" actId="123"/>
          <ac:spMkLst>
            <pc:docMk/>
            <pc:sldMk cId="3959306401" sldId="282"/>
            <ac:spMk id="3" creationId="{DD6131C9-8A6B-4593-811F-A568199E09A0}"/>
          </ac:spMkLst>
        </pc:spChg>
      </pc:sldChg>
      <pc:sldChg chg="ord">
        <pc:chgData name="Tansey, Louise (MAG)" userId="388ce529-93ec-454c-9a47-d666ba1749de" providerId="ADAL" clId="{EEE69BA8-54DC-4CD0-80F2-D05FE979C279}" dt="2023-02-08T20:22:21.005" v="359"/>
        <pc:sldMkLst>
          <pc:docMk/>
          <pc:sldMk cId="3612815462" sldId="287"/>
        </pc:sldMkLst>
      </pc:sldChg>
      <pc:sldChg chg="modSp mod">
        <pc:chgData name="Tansey, Louise (MAG)" userId="388ce529-93ec-454c-9a47-d666ba1749de" providerId="ADAL" clId="{EEE69BA8-54DC-4CD0-80F2-D05FE979C279}" dt="2023-02-08T20:36:18.956" v="360" actId="114"/>
        <pc:sldMkLst>
          <pc:docMk/>
          <pc:sldMk cId="206275360" sldId="293"/>
        </pc:sldMkLst>
        <pc:spChg chg="mod">
          <ac:chgData name="Tansey, Louise (MAG)" userId="388ce529-93ec-454c-9a47-d666ba1749de" providerId="ADAL" clId="{EEE69BA8-54DC-4CD0-80F2-D05FE979C279}" dt="2023-02-08T20:36:18.956" v="360" actId="114"/>
          <ac:spMkLst>
            <pc:docMk/>
            <pc:sldMk cId="206275360" sldId="293"/>
            <ac:spMk id="3" creationId="{444C2BD9-7207-4A5C-9E03-370E66D49987}"/>
          </ac:spMkLst>
        </pc:spChg>
      </pc:sldChg>
      <pc:sldChg chg="addSp delSp modSp new mod setBg setClrOvrMap">
        <pc:chgData name="Tansey, Louise (MAG)" userId="388ce529-93ec-454c-9a47-d666ba1749de" providerId="ADAL" clId="{EEE69BA8-54DC-4CD0-80F2-D05FE979C279}" dt="2023-02-08T20:02:06.479" v="300" actId="962"/>
        <pc:sldMkLst>
          <pc:docMk/>
          <pc:sldMk cId="4088344014" sldId="294"/>
        </pc:sldMkLst>
        <pc:spChg chg="mod">
          <ac:chgData name="Tansey, Louise (MAG)" userId="388ce529-93ec-454c-9a47-d666ba1749de" providerId="ADAL" clId="{EEE69BA8-54DC-4CD0-80F2-D05FE979C279}" dt="2023-02-08T20:02:06.479" v="300" actId="962"/>
          <ac:spMkLst>
            <pc:docMk/>
            <pc:sldMk cId="4088344014" sldId="294"/>
            <ac:spMk id="2" creationId="{ADC381A7-8922-4DC8-821E-52A814E47AA5}"/>
          </ac:spMkLst>
        </pc:spChg>
        <pc:spChg chg="mod ord">
          <ac:chgData name="Tansey, Louise (MAG)" userId="388ce529-93ec-454c-9a47-d666ba1749de" providerId="ADAL" clId="{EEE69BA8-54DC-4CD0-80F2-D05FE979C279}" dt="2023-02-08T20:02:02.053" v="298" actId="26606"/>
          <ac:spMkLst>
            <pc:docMk/>
            <pc:sldMk cId="4088344014" sldId="294"/>
            <ac:spMk id="3" creationId="{ABE5558A-F1C3-411E-8C0C-9DF86F0B341B}"/>
          </ac:spMkLst>
        </pc:spChg>
        <pc:spChg chg="add del">
          <ac:chgData name="Tansey, Louise (MAG)" userId="388ce529-93ec-454c-9a47-d666ba1749de" providerId="ADAL" clId="{EEE69BA8-54DC-4CD0-80F2-D05FE979C279}" dt="2023-02-08T20:00:50.585" v="284" actId="26606"/>
          <ac:spMkLst>
            <pc:docMk/>
            <pc:sldMk cId="4088344014" sldId="294"/>
            <ac:spMk id="8" creationId="{5BD1C87D-7B83-49A8-844E-433D32C45671}"/>
          </ac:spMkLst>
        </pc:spChg>
        <pc:spChg chg="add del">
          <ac:chgData name="Tansey, Louise (MAG)" userId="388ce529-93ec-454c-9a47-d666ba1749de" providerId="ADAL" clId="{EEE69BA8-54DC-4CD0-80F2-D05FE979C279}" dt="2023-02-08T20:00:49.931" v="282" actId="26606"/>
          <ac:spMkLst>
            <pc:docMk/>
            <pc:sldMk cId="4088344014" sldId="294"/>
            <ac:spMk id="10" creationId="{F541DB91-0B10-46D9-B34B-7BFF9602606D}"/>
          </ac:spMkLst>
        </pc:spChg>
        <pc:spChg chg="add">
          <ac:chgData name="Tansey, Louise (MAG)" userId="388ce529-93ec-454c-9a47-d666ba1749de" providerId="ADAL" clId="{EEE69BA8-54DC-4CD0-80F2-D05FE979C279}" dt="2023-02-08T20:02:02.053" v="298" actId="26606"/>
          <ac:spMkLst>
            <pc:docMk/>
            <pc:sldMk cId="4088344014" sldId="294"/>
            <ac:spMk id="11" creationId="{E0D60ECE-8986-45DC-B7FE-EC7699B466B8}"/>
          </ac:spMkLst>
        </pc:spChg>
        <pc:spChg chg="add del">
          <ac:chgData name="Tansey, Louise (MAG)" userId="388ce529-93ec-454c-9a47-d666ba1749de" providerId="ADAL" clId="{EEE69BA8-54DC-4CD0-80F2-D05FE979C279}" dt="2023-02-08T20:00:49.931" v="282" actId="26606"/>
          <ac:spMkLst>
            <pc:docMk/>
            <pc:sldMk cId="4088344014" sldId="294"/>
            <ac:spMk id="12" creationId="{9CF7FE1C-8BC5-4B0C-A2BC-93AB72C90FDD}"/>
          </ac:spMkLst>
        </pc:spChg>
        <pc:spChg chg="add">
          <ac:chgData name="Tansey, Louise (MAG)" userId="388ce529-93ec-454c-9a47-d666ba1749de" providerId="ADAL" clId="{EEE69BA8-54DC-4CD0-80F2-D05FE979C279}" dt="2023-02-08T20:02:02.053" v="298" actId="26606"/>
          <ac:spMkLst>
            <pc:docMk/>
            <pc:sldMk cId="4088344014" sldId="294"/>
            <ac:spMk id="13" creationId="{96964194-5878-40D2-8EC0-DDC58387FA56}"/>
          </ac:spMkLst>
        </pc:spChg>
        <pc:spChg chg="add del">
          <ac:chgData name="Tansey, Louise (MAG)" userId="388ce529-93ec-454c-9a47-d666ba1749de" providerId="ADAL" clId="{EEE69BA8-54DC-4CD0-80F2-D05FE979C279}" dt="2023-02-08T20:00:50.585" v="284" actId="26606"/>
          <ac:spMkLst>
            <pc:docMk/>
            <pc:sldMk cId="4088344014" sldId="294"/>
            <ac:spMk id="14" creationId="{1703047A-2C9B-4E2C-9A75-B67521B6D638}"/>
          </ac:spMkLst>
        </pc:spChg>
        <pc:spChg chg="add del">
          <ac:chgData name="Tansey, Louise (MAG)" userId="388ce529-93ec-454c-9a47-d666ba1749de" providerId="ADAL" clId="{EEE69BA8-54DC-4CD0-80F2-D05FE979C279}" dt="2023-02-08T20:00:51.916" v="286" actId="26606"/>
          <ac:spMkLst>
            <pc:docMk/>
            <pc:sldMk cId="4088344014" sldId="294"/>
            <ac:spMk id="16" creationId="{CF62D2A7-8207-488C-9F46-316BA81A16C8}"/>
          </ac:spMkLst>
        </pc:spChg>
        <pc:spChg chg="add del">
          <ac:chgData name="Tansey, Louise (MAG)" userId="388ce529-93ec-454c-9a47-d666ba1749de" providerId="ADAL" clId="{EEE69BA8-54DC-4CD0-80F2-D05FE979C279}" dt="2023-02-08T20:00:51.916" v="286" actId="26606"/>
          <ac:spMkLst>
            <pc:docMk/>
            <pc:sldMk cId="4088344014" sldId="294"/>
            <ac:spMk id="17" creationId="{52AC6D7F-F068-4E11-BB06-F601D89BB980}"/>
          </ac:spMkLst>
        </pc:spChg>
        <pc:spChg chg="add del">
          <ac:chgData name="Tansey, Louise (MAG)" userId="388ce529-93ec-454c-9a47-d666ba1749de" providerId="ADAL" clId="{EEE69BA8-54DC-4CD0-80F2-D05FE979C279}" dt="2023-02-08T20:00:52.553" v="288" actId="26606"/>
          <ac:spMkLst>
            <pc:docMk/>
            <pc:sldMk cId="4088344014" sldId="294"/>
            <ac:spMk id="20" creationId="{F541DB91-0B10-46D9-B34B-7BFF9602606D}"/>
          </ac:spMkLst>
        </pc:spChg>
        <pc:spChg chg="add del">
          <ac:chgData name="Tansey, Louise (MAG)" userId="388ce529-93ec-454c-9a47-d666ba1749de" providerId="ADAL" clId="{EEE69BA8-54DC-4CD0-80F2-D05FE979C279}" dt="2023-02-08T20:00:52.553" v="288" actId="26606"/>
          <ac:spMkLst>
            <pc:docMk/>
            <pc:sldMk cId="4088344014" sldId="294"/>
            <ac:spMk id="21" creationId="{9CF7FE1C-8BC5-4B0C-A2BC-93AB72C90FDD}"/>
          </ac:spMkLst>
        </pc:spChg>
        <pc:spChg chg="add del">
          <ac:chgData name="Tansey, Louise (MAG)" userId="388ce529-93ec-454c-9a47-d666ba1749de" providerId="ADAL" clId="{EEE69BA8-54DC-4CD0-80F2-D05FE979C279}" dt="2023-02-08T20:00:54.780" v="290" actId="26606"/>
          <ac:spMkLst>
            <pc:docMk/>
            <pc:sldMk cId="4088344014" sldId="294"/>
            <ac:spMk id="29" creationId="{B73D3AEB-8AA3-481D-9F6F-B80FE58DD5BD}"/>
          </ac:spMkLst>
        </pc:spChg>
        <pc:spChg chg="add del">
          <ac:chgData name="Tansey, Louise (MAG)" userId="388ce529-93ec-454c-9a47-d666ba1749de" providerId="ADAL" clId="{EEE69BA8-54DC-4CD0-80F2-D05FE979C279}" dt="2023-02-08T20:00:54.780" v="290" actId="26606"/>
          <ac:spMkLst>
            <pc:docMk/>
            <pc:sldMk cId="4088344014" sldId="294"/>
            <ac:spMk id="30" creationId="{9359057F-3C8C-41E2-814F-AAA6BFEC0407}"/>
          </ac:spMkLst>
        </pc:spChg>
        <pc:spChg chg="add del">
          <ac:chgData name="Tansey, Louise (MAG)" userId="388ce529-93ec-454c-9a47-d666ba1749de" providerId="ADAL" clId="{EEE69BA8-54DC-4CD0-80F2-D05FE979C279}" dt="2023-02-08T20:00:54.780" v="290" actId="26606"/>
          <ac:spMkLst>
            <pc:docMk/>
            <pc:sldMk cId="4088344014" sldId="294"/>
            <ac:spMk id="31" creationId="{5BD9FE98-387B-4EC6-A44D-C6F923034956}"/>
          </ac:spMkLst>
        </pc:spChg>
        <pc:spChg chg="add del">
          <ac:chgData name="Tansey, Louise (MAG)" userId="388ce529-93ec-454c-9a47-d666ba1749de" providerId="ADAL" clId="{EEE69BA8-54DC-4CD0-80F2-D05FE979C279}" dt="2023-02-08T20:00:54.780" v="290" actId="26606"/>
          <ac:spMkLst>
            <pc:docMk/>
            <pc:sldMk cId="4088344014" sldId="294"/>
            <ac:spMk id="47" creationId="{14925E00-1519-483D-BEDE-3DB840745A7C}"/>
          </ac:spMkLst>
        </pc:spChg>
        <pc:spChg chg="add del">
          <ac:chgData name="Tansey, Louise (MAG)" userId="388ce529-93ec-454c-9a47-d666ba1749de" providerId="ADAL" clId="{EEE69BA8-54DC-4CD0-80F2-D05FE979C279}" dt="2023-02-08T20:01:57.915" v="296" actId="26606"/>
          <ac:spMkLst>
            <pc:docMk/>
            <pc:sldMk cId="4088344014" sldId="294"/>
            <ac:spMk id="50" creationId="{E0D60ECE-8986-45DC-B7FE-EC7699B466B8}"/>
          </ac:spMkLst>
        </pc:spChg>
        <pc:spChg chg="add del">
          <ac:chgData name="Tansey, Louise (MAG)" userId="388ce529-93ec-454c-9a47-d666ba1749de" providerId="ADAL" clId="{EEE69BA8-54DC-4CD0-80F2-D05FE979C279}" dt="2023-02-08T20:01:57.915" v="296" actId="26606"/>
          <ac:spMkLst>
            <pc:docMk/>
            <pc:sldMk cId="4088344014" sldId="294"/>
            <ac:spMk id="51" creationId="{96964194-5878-40D2-8EC0-DDC58387FA56}"/>
          </ac:spMkLst>
        </pc:spChg>
        <pc:spChg chg="add del">
          <ac:chgData name="Tansey, Louise (MAG)" userId="388ce529-93ec-454c-9a47-d666ba1749de" providerId="ADAL" clId="{EEE69BA8-54DC-4CD0-80F2-D05FE979C279}" dt="2023-02-08T20:01:56.984" v="294" actId="26606"/>
          <ac:spMkLst>
            <pc:docMk/>
            <pc:sldMk cId="4088344014" sldId="294"/>
            <ac:spMk id="57" creationId="{C62225A2-D3F0-45D1-9C47-B10375316553}"/>
          </ac:spMkLst>
        </pc:spChg>
        <pc:spChg chg="add del">
          <ac:chgData name="Tansey, Louise (MAG)" userId="388ce529-93ec-454c-9a47-d666ba1749de" providerId="ADAL" clId="{EEE69BA8-54DC-4CD0-80F2-D05FE979C279}" dt="2023-02-08T20:01:56.984" v="294" actId="26606"/>
          <ac:spMkLst>
            <pc:docMk/>
            <pc:sldMk cId="4088344014" sldId="294"/>
            <ac:spMk id="59" creationId="{1B9FBFA8-6AF4-4091-9C8B-DEC6D89338F0}"/>
          </ac:spMkLst>
        </pc:spChg>
        <pc:grpChg chg="add del">
          <ac:chgData name="Tansey, Louise (MAG)" userId="388ce529-93ec-454c-9a47-d666ba1749de" providerId="ADAL" clId="{EEE69BA8-54DC-4CD0-80F2-D05FE979C279}" dt="2023-02-08T20:00:54.780" v="290" actId="26606"/>
          <ac:grpSpMkLst>
            <pc:docMk/>
            <pc:sldMk cId="4088344014" sldId="294"/>
            <ac:grpSpMk id="24" creationId="{D86A47AA-3999-4EE6-BC5C-502DAE57FE1A}"/>
          </ac:grpSpMkLst>
        </pc:grpChg>
        <pc:grpChg chg="add del">
          <ac:chgData name="Tansey, Louise (MAG)" userId="388ce529-93ec-454c-9a47-d666ba1749de" providerId="ADAL" clId="{EEE69BA8-54DC-4CD0-80F2-D05FE979C279}" dt="2023-02-08T20:00:54.780" v="290" actId="26606"/>
          <ac:grpSpMkLst>
            <pc:docMk/>
            <pc:sldMk cId="4088344014" sldId="294"/>
            <ac:grpSpMk id="32" creationId="{CA745027-6B11-4363-8A2E-CB8EB38EBA95}"/>
          </ac:grpSpMkLst>
        </pc:grpChg>
        <pc:grpChg chg="add del">
          <ac:chgData name="Tansey, Louise (MAG)" userId="388ce529-93ec-454c-9a47-d666ba1749de" providerId="ADAL" clId="{EEE69BA8-54DC-4CD0-80F2-D05FE979C279}" dt="2023-02-08T20:00:54.780" v="290" actId="26606"/>
          <ac:grpSpMkLst>
            <pc:docMk/>
            <pc:sldMk cId="4088344014" sldId="294"/>
            <ac:grpSpMk id="37" creationId="{5E8FAA7D-14A8-4BB4-A4BB-56C0F9EF4A8D}"/>
          </ac:grpSpMkLst>
        </pc:grpChg>
        <pc:grpChg chg="add del">
          <ac:chgData name="Tansey, Louise (MAG)" userId="388ce529-93ec-454c-9a47-d666ba1749de" providerId="ADAL" clId="{EEE69BA8-54DC-4CD0-80F2-D05FE979C279}" dt="2023-02-08T20:00:54.780" v="290" actId="26606"/>
          <ac:grpSpMkLst>
            <pc:docMk/>
            <pc:sldMk cId="4088344014" sldId="294"/>
            <ac:grpSpMk id="38" creationId="{639E6793-1DDA-49AD-B803-345872BB54B8}"/>
          </ac:grpSpMkLst>
        </pc:grpChg>
        <pc:picChg chg="add del mod">
          <ac:chgData name="Tansey, Louise (MAG)" userId="388ce529-93ec-454c-9a47-d666ba1749de" providerId="ADAL" clId="{EEE69BA8-54DC-4CD0-80F2-D05FE979C279}" dt="2023-02-08T20:01:57.438" v="295" actId="22"/>
          <ac:picMkLst>
            <pc:docMk/>
            <pc:sldMk cId="4088344014" sldId="294"/>
            <ac:picMk id="5" creationId="{C52D932A-F256-494B-8DD8-24528F34DA68}"/>
          </ac:picMkLst>
        </pc:picChg>
        <pc:picChg chg="add del">
          <ac:chgData name="Tansey, Louise (MAG)" userId="388ce529-93ec-454c-9a47-d666ba1749de" providerId="ADAL" clId="{EEE69BA8-54DC-4CD0-80F2-D05FE979C279}" dt="2023-02-08T20:00:49.931" v="282" actId="26606"/>
          <ac:picMkLst>
            <pc:docMk/>
            <pc:sldMk cId="4088344014" sldId="294"/>
            <ac:picMk id="7" creationId="{1710E2B2-4388-8A04-5D35-A347DBA7658D}"/>
          </ac:picMkLst>
        </pc:picChg>
        <pc:picChg chg="add mod">
          <ac:chgData name="Tansey, Louise (MAG)" userId="388ce529-93ec-454c-9a47-d666ba1749de" providerId="ADAL" clId="{EEE69BA8-54DC-4CD0-80F2-D05FE979C279}" dt="2023-02-08T20:02:06.479" v="299" actId="27614"/>
          <ac:picMkLst>
            <pc:docMk/>
            <pc:sldMk cId="4088344014" sldId="294"/>
            <ac:picMk id="9" creationId="{88C108FB-31E5-4ACC-B13B-2BF339F265F3}"/>
          </ac:picMkLst>
        </pc:picChg>
        <pc:picChg chg="add del">
          <ac:chgData name="Tansey, Louise (MAG)" userId="388ce529-93ec-454c-9a47-d666ba1749de" providerId="ADAL" clId="{EEE69BA8-54DC-4CD0-80F2-D05FE979C279}" dt="2023-02-08T20:00:51.916" v="286" actId="26606"/>
          <ac:picMkLst>
            <pc:docMk/>
            <pc:sldMk cId="4088344014" sldId="294"/>
            <ac:picMk id="18" creationId="{A3BC0BE4-2205-C31F-EA24-3B49B265FB92}"/>
          </ac:picMkLst>
        </pc:picChg>
        <pc:picChg chg="add del">
          <ac:chgData name="Tansey, Louise (MAG)" userId="388ce529-93ec-454c-9a47-d666ba1749de" providerId="ADAL" clId="{EEE69BA8-54DC-4CD0-80F2-D05FE979C279}" dt="2023-02-08T20:00:52.553" v="288" actId="26606"/>
          <ac:picMkLst>
            <pc:docMk/>
            <pc:sldMk cId="4088344014" sldId="294"/>
            <ac:picMk id="22" creationId="{1710E2B2-4388-8A04-5D35-A347DBA7658D}"/>
          </ac:picMkLst>
        </pc:picChg>
        <pc:picChg chg="add del">
          <ac:chgData name="Tansey, Louise (MAG)" userId="388ce529-93ec-454c-9a47-d666ba1749de" providerId="ADAL" clId="{EEE69BA8-54DC-4CD0-80F2-D05FE979C279}" dt="2023-02-08T20:00:54.780" v="290" actId="26606"/>
          <ac:picMkLst>
            <pc:docMk/>
            <pc:sldMk cId="4088344014" sldId="294"/>
            <ac:picMk id="48" creationId="{052954F7-7F10-ABFC-4021-F68389532D34}"/>
          </ac:picMkLst>
        </pc:picChg>
        <pc:picChg chg="add del mod ord">
          <ac:chgData name="Tansey, Louise (MAG)" userId="388ce529-93ec-454c-9a47-d666ba1749de" providerId="ADAL" clId="{EEE69BA8-54DC-4CD0-80F2-D05FE979C279}" dt="2023-02-08T20:01:57.915" v="296" actId="26606"/>
          <ac:picMkLst>
            <pc:docMk/>
            <pc:sldMk cId="4088344014" sldId="294"/>
            <ac:picMk id="52" creationId="{1710E2B2-4388-8A04-5D35-A347DBA7658D}"/>
          </ac:picMkLst>
        </pc:picChg>
      </pc:sldChg>
      <pc:sldChg chg="addSp delSp modSp new mod setBg modClrScheme setClrOvrMap chgLayout">
        <pc:chgData name="Tansey, Louise (MAG)" userId="388ce529-93ec-454c-9a47-d666ba1749de" providerId="ADAL" clId="{EEE69BA8-54DC-4CD0-80F2-D05FE979C279}" dt="2023-02-08T21:12:57.438" v="417" actId="478"/>
        <pc:sldMkLst>
          <pc:docMk/>
          <pc:sldMk cId="686979453" sldId="295"/>
        </pc:sldMkLst>
        <pc:spChg chg="del mod ord">
          <ac:chgData name="Tansey, Louise (MAG)" userId="388ce529-93ec-454c-9a47-d666ba1749de" providerId="ADAL" clId="{EEE69BA8-54DC-4CD0-80F2-D05FE979C279}" dt="2023-02-08T21:12:07.612" v="405" actId="700"/>
          <ac:spMkLst>
            <pc:docMk/>
            <pc:sldMk cId="686979453" sldId="295"/>
            <ac:spMk id="2" creationId="{AE7B55B1-1B8E-4BF7-B999-9C4D10D8B3C8}"/>
          </ac:spMkLst>
        </pc:spChg>
        <pc:spChg chg="del mod ord">
          <ac:chgData name="Tansey, Louise (MAG)" userId="388ce529-93ec-454c-9a47-d666ba1749de" providerId="ADAL" clId="{EEE69BA8-54DC-4CD0-80F2-D05FE979C279}" dt="2023-02-08T21:12:07.612" v="405" actId="700"/>
          <ac:spMkLst>
            <pc:docMk/>
            <pc:sldMk cId="686979453" sldId="295"/>
            <ac:spMk id="3" creationId="{AB67CB96-28AE-4729-BE0C-B54CD3B70841}"/>
          </ac:spMkLst>
        </pc:spChg>
        <pc:spChg chg="add mod ord">
          <ac:chgData name="Tansey, Louise (MAG)" userId="388ce529-93ec-454c-9a47-d666ba1749de" providerId="ADAL" clId="{EEE69BA8-54DC-4CD0-80F2-D05FE979C279}" dt="2023-02-08T21:12:50.852" v="416" actId="26606"/>
          <ac:spMkLst>
            <pc:docMk/>
            <pc:sldMk cId="686979453" sldId="295"/>
            <ac:spMk id="4" creationId="{6376D408-3BD7-489E-B38E-4FB1D08566A2}"/>
          </ac:spMkLst>
        </pc:spChg>
        <pc:spChg chg="add del mod ord">
          <ac:chgData name="Tansey, Louise (MAG)" userId="388ce529-93ec-454c-9a47-d666ba1749de" providerId="ADAL" clId="{EEE69BA8-54DC-4CD0-80F2-D05FE979C279}" dt="2023-02-08T21:12:57.438" v="417" actId="478"/>
          <ac:spMkLst>
            <pc:docMk/>
            <pc:sldMk cId="686979453" sldId="295"/>
            <ac:spMk id="5" creationId="{CE2E8691-A491-4951-B010-DBE630E20F8C}"/>
          </ac:spMkLst>
        </pc:spChg>
        <pc:spChg chg="add mod">
          <ac:chgData name="Tansey, Louise (MAG)" userId="388ce529-93ec-454c-9a47-d666ba1749de" providerId="ADAL" clId="{EEE69BA8-54DC-4CD0-80F2-D05FE979C279}" dt="2023-02-08T21:12:50.852" v="416" actId="26606"/>
          <ac:spMkLst>
            <pc:docMk/>
            <pc:sldMk cId="686979453" sldId="295"/>
            <ac:spMk id="8" creationId="{AA05D3DE-D7C9-46F2-A9A1-2EA00DD2FFDF}"/>
          </ac:spMkLst>
        </pc:spChg>
        <pc:spChg chg="add">
          <ac:chgData name="Tansey, Louise (MAG)" userId="388ce529-93ec-454c-9a47-d666ba1749de" providerId="ADAL" clId="{EEE69BA8-54DC-4CD0-80F2-D05FE979C279}" dt="2023-02-08T21:12:50.852" v="416" actId="26606"/>
          <ac:spMkLst>
            <pc:docMk/>
            <pc:sldMk cId="686979453" sldId="295"/>
            <ac:spMk id="13" creationId="{71B2258F-86CA-4D4D-8270-BC05FCDEBFB3}"/>
          </ac:spMkLst>
        </pc:spChg>
        <pc:picChg chg="add mod ord">
          <ac:chgData name="Tansey, Louise (MAG)" userId="388ce529-93ec-454c-9a47-d666ba1749de" providerId="ADAL" clId="{EEE69BA8-54DC-4CD0-80F2-D05FE979C279}" dt="2023-02-08T21:12:50.852" v="416" actId="26606"/>
          <ac:picMkLst>
            <pc:docMk/>
            <pc:sldMk cId="686979453" sldId="295"/>
            <ac:picMk id="7" creationId="{F3A4E24F-623B-4957-B104-63964E80F02F}"/>
          </ac:picMkLst>
        </pc:picChg>
      </pc:sldChg>
      <pc:sldChg chg="addSp delSp modSp new mod setBg">
        <pc:chgData name="Tansey, Louise (MAG)" userId="388ce529-93ec-454c-9a47-d666ba1749de" providerId="ADAL" clId="{EEE69BA8-54DC-4CD0-80F2-D05FE979C279}" dt="2023-02-08T21:12:00.820" v="404" actId="20577"/>
        <pc:sldMkLst>
          <pc:docMk/>
          <pc:sldMk cId="3304977934" sldId="296"/>
        </pc:sldMkLst>
        <pc:spChg chg="mod">
          <ac:chgData name="Tansey, Louise (MAG)" userId="388ce529-93ec-454c-9a47-d666ba1749de" providerId="ADAL" clId="{EEE69BA8-54DC-4CD0-80F2-D05FE979C279}" dt="2023-02-08T21:12:00.820" v="404" actId="20577"/>
          <ac:spMkLst>
            <pc:docMk/>
            <pc:sldMk cId="3304977934" sldId="296"/>
            <ac:spMk id="2" creationId="{044AD53F-A09C-4118-BDC7-10D89421EE5B}"/>
          </ac:spMkLst>
        </pc:spChg>
        <pc:spChg chg="del">
          <ac:chgData name="Tansey, Louise (MAG)" userId="388ce529-93ec-454c-9a47-d666ba1749de" providerId="ADAL" clId="{EEE69BA8-54DC-4CD0-80F2-D05FE979C279}" dt="2023-02-08T21:11:43.240" v="368" actId="26606"/>
          <ac:spMkLst>
            <pc:docMk/>
            <pc:sldMk cId="3304977934" sldId="296"/>
            <ac:spMk id="3" creationId="{14A20031-0E38-4755-9EA6-E8E1FDC923BF}"/>
          </ac:spMkLst>
        </pc:spChg>
        <pc:spChg chg="add">
          <ac:chgData name="Tansey, Louise (MAG)" userId="388ce529-93ec-454c-9a47-d666ba1749de" providerId="ADAL" clId="{EEE69BA8-54DC-4CD0-80F2-D05FE979C279}" dt="2023-02-08T21:11:43.240" v="368" actId="26606"/>
          <ac:spMkLst>
            <pc:docMk/>
            <pc:sldMk cId="3304977934" sldId="296"/>
            <ac:spMk id="12" creationId="{A4AC5506-6312-4701-8D3C-40187889A947}"/>
          </ac:spMkLst>
        </pc:spChg>
        <pc:picChg chg="add del">
          <ac:chgData name="Tansey, Louise (MAG)" userId="388ce529-93ec-454c-9a47-d666ba1749de" providerId="ADAL" clId="{EEE69BA8-54DC-4CD0-80F2-D05FE979C279}" dt="2023-02-08T21:10:53.003" v="366" actId="478"/>
          <ac:picMkLst>
            <pc:docMk/>
            <pc:sldMk cId="3304977934" sldId="296"/>
            <ac:picMk id="5" creationId="{687E97D7-AB4F-4754-A624-8CB145DE9B3B}"/>
          </ac:picMkLst>
        </pc:picChg>
        <pc:picChg chg="add mod">
          <ac:chgData name="Tansey, Louise (MAG)" userId="388ce529-93ec-454c-9a47-d666ba1749de" providerId="ADAL" clId="{EEE69BA8-54DC-4CD0-80F2-D05FE979C279}" dt="2023-02-08T21:11:43.240" v="368" actId="26606"/>
          <ac:picMkLst>
            <pc:docMk/>
            <pc:sldMk cId="3304977934" sldId="296"/>
            <ac:picMk id="7" creationId="{7139496D-41DB-40D9-8B5B-E5A7626AAF94}"/>
          </ac:picMkLst>
        </pc:picChg>
      </pc:sldChg>
    </pc:docChg>
  </pc:docChgLst>
  <pc:docChgLst>
    <pc:chgData name="Louise Tansey" userId="388ce529-93ec-454c-9a47-d666ba1749de" providerId="ADAL" clId="{EEE69BA8-54DC-4CD0-80F2-D05FE979C279}"/>
    <pc:docChg chg="undo custSel addSld delSld modSld sldOrd">
      <pc:chgData name="Louise Tansey" userId="388ce529-93ec-454c-9a47-d666ba1749de" providerId="ADAL" clId="{EEE69BA8-54DC-4CD0-80F2-D05FE979C279}" dt="2023-02-08T19:08:42.477" v="2441" actId="20577"/>
      <pc:docMkLst>
        <pc:docMk/>
      </pc:docMkLst>
      <pc:sldChg chg="ord">
        <pc:chgData name="Louise Tansey" userId="388ce529-93ec-454c-9a47-d666ba1749de" providerId="ADAL" clId="{EEE69BA8-54DC-4CD0-80F2-D05FE979C279}" dt="2023-02-08T17:32:51.335" v="781"/>
        <pc:sldMkLst>
          <pc:docMk/>
          <pc:sldMk cId="4101182976" sldId="258"/>
        </pc:sldMkLst>
      </pc:sldChg>
      <pc:sldChg chg="addSp modSp mod setBg setClrOvrMap">
        <pc:chgData name="Louise Tansey" userId="388ce529-93ec-454c-9a47-d666ba1749de" providerId="ADAL" clId="{EEE69BA8-54DC-4CD0-80F2-D05FE979C279}" dt="2023-02-08T18:32:14.464" v="1531" actId="26606"/>
        <pc:sldMkLst>
          <pc:docMk/>
          <pc:sldMk cId="4021722899" sldId="260"/>
        </pc:sldMkLst>
        <pc:spChg chg="mod">
          <ac:chgData name="Louise Tansey" userId="388ce529-93ec-454c-9a47-d666ba1749de" providerId="ADAL" clId="{EEE69BA8-54DC-4CD0-80F2-D05FE979C279}" dt="2023-02-08T18:32:14.464" v="1531" actId="26606"/>
          <ac:spMkLst>
            <pc:docMk/>
            <pc:sldMk cId="4021722899" sldId="260"/>
            <ac:spMk id="2" creationId="{33FB7F47-F634-4A19-B9C6-AE39028E52EF}"/>
          </ac:spMkLst>
        </pc:spChg>
        <pc:spChg chg="mod">
          <ac:chgData name="Louise Tansey" userId="388ce529-93ec-454c-9a47-d666ba1749de" providerId="ADAL" clId="{EEE69BA8-54DC-4CD0-80F2-D05FE979C279}" dt="2023-02-08T18:32:14.464" v="1531" actId="26606"/>
          <ac:spMkLst>
            <pc:docMk/>
            <pc:sldMk cId="4021722899" sldId="260"/>
            <ac:spMk id="3" creationId="{5C659A38-9F1E-43DA-AD2E-09AE6F091178}"/>
          </ac:spMkLst>
        </pc:spChg>
        <pc:spChg chg="add">
          <ac:chgData name="Louise Tansey" userId="388ce529-93ec-454c-9a47-d666ba1749de" providerId="ADAL" clId="{EEE69BA8-54DC-4CD0-80F2-D05FE979C279}" dt="2023-02-08T18:32:14.464" v="1531" actId="26606"/>
          <ac:spMkLst>
            <pc:docMk/>
            <pc:sldMk cId="4021722899" sldId="260"/>
            <ac:spMk id="8" creationId="{AD72D4D1-076F-49D3-9889-EFC4F6D7CA66}"/>
          </ac:spMkLst>
        </pc:spChg>
        <pc:cxnChg chg="add">
          <ac:chgData name="Louise Tansey" userId="388ce529-93ec-454c-9a47-d666ba1749de" providerId="ADAL" clId="{EEE69BA8-54DC-4CD0-80F2-D05FE979C279}" dt="2023-02-08T18:32:14.464" v="1531" actId="26606"/>
          <ac:cxnSpMkLst>
            <pc:docMk/>
            <pc:sldMk cId="4021722899" sldId="260"/>
            <ac:cxnSpMk id="10" creationId="{2D72A2C9-F3CA-4216-8BAD-FA4C970C3C4E}"/>
          </ac:cxnSpMkLst>
        </pc:cxnChg>
      </pc:sldChg>
      <pc:sldChg chg="addSp modSp mod setBg setClrOvrMap">
        <pc:chgData name="Louise Tansey" userId="388ce529-93ec-454c-9a47-d666ba1749de" providerId="ADAL" clId="{EEE69BA8-54DC-4CD0-80F2-D05FE979C279}" dt="2023-02-08T19:05:37.785" v="2256" actId="26606"/>
        <pc:sldMkLst>
          <pc:docMk/>
          <pc:sldMk cId="1653757002" sldId="261"/>
        </pc:sldMkLst>
        <pc:spChg chg="mod">
          <ac:chgData name="Louise Tansey" userId="388ce529-93ec-454c-9a47-d666ba1749de" providerId="ADAL" clId="{EEE69BA8-54DC-4CD0-80F2-D05FE979C279}" dt="2023-02-08T19:05:37.785" v="2256" actId="26606"/>
          <ac:spMkLst>
            <pc:docMk/>
            <pc:sldMk cId="1653757002" sldId="261"/>
            <ac:spMk id="2" creationId="{D3067B8D-42A2-4467-BC0E-8E9B95D3CA01}"/>
          </ac:spMkLst>
        </pc:spChg>
        <pc:spChg chg="mod">
          <ac:chgData name="Louise Tansey" userId="388ce529-93ec-454c-9a47-d666ba1749de" providerId="ADAL" clId="{EEE69BA8-54DC-4CD0-80F2-D05FE979C279}" dt="2023-02-08T19:05:37.785" v="2256" actId="26606"/>
          <ac:spMkLst>
            <pc:docMk/>
            <pc:sldMk cId="1653757002" sldId="261"/>
            <ac:spMk id="3" creationId="{CADE0D1A-E898-4A89-8B13-2DB546759CF3}"/>
          </ac:spMkLst>
        </pc:spChg>
        <pc:spChg chg="add">
          <ac:chgData name="Louise Tansey" userId="388ce529-93ec-454c-9a47-d666ba1749de" providerId="ADAL" clId="{EEE69BA8-54DC-4CD0-80F2-D05FE979C279}" dt="2023-02-08T19:05:37.785" v="2256" actId="26606"/>
          <ac:spMkLst>
            <pc:docMk/>
            <pc:sldMk cId="1653757002" sldId="261"/>
            <ac:spMk id="8" creationId="{AD21898E-86C0-4C8A-A76C-DF33E844C87A}"/>
          </ac:spMkLst>
        </pc:spChg>
        <pc:spChg chg="add">
          <ac:chgData name="Louise Tansey" userId="388ce529-93ec-454c-9a47-d666ba1749de" providerId="ADAL" clId="{EEE69BA8-54DC-4CD0-80F2-D05FE979C279}" dt="2023-02-08T19:05:37.785" v="2256" actId="26606"/>
          <ac:spMkLst>
            <pc:docMk/>
            <pc:sldMk cId="1653757002" sldId="261"/>
            <ac:spMk id="10" creationId="{5C8F04BD-D093-45D0-B54C-50FDB308B4EE}"/>
          </ac:spMkLst>
        </pc:spChg>
      </pc:sldChg>
      <pc:sldChg chg="addSp modSp mod setBg setClrOvrMap">
        <pc:chgData name="Louise Tansey" userId="388ce529-93ec-454c-9a47-d666ba1749de" providerId="ADAL" clId="{EEE69BA8-54DC-4CD0-80F2-D05FE979C279}" dt="2023-02-08T19:05:42.303" v="2257" actId="26606"/>
        <pc:sldMkLst>
          <pc:docMk/>
          <pc:sldMk cId="1663151448" sldId="262"/>
        </pc:sldMkLst>
        <pc:spChg chg="mod">
          <ac:chgData name="Louise Tansey" userId="388ce529-93ec-454c-9a47-d666ba1749de" providerId="ADAL" clId="{EEE69BA8-54DC-4CD0-80F2-D05FE979C279}" dt="2023-02-08T19:05:42.303" v="2257" actId="26606"/>
          <ac:spMkLst>
            <pc:docMk/>
            <pc:sldMk cId="1663151448" sldId="262"/>
            <ac:spMk id="2" creationId="{E5DD18F4-3CC9-440C-93B3-61E8D8EC2E52}"/>
          </ac:spMkLst>
        </pc:spChg>
        <pc:spChg chg="mod">
          <ac:chgData name="Louise Tansey" userId="388ce529-93ec-454c-9a47-d666ba1749de" providerId="ADAL" clId="{EEE69BA8-54DC-4CD0-80F2-D05FE979C279}" dt="2023-02-08T19:05:42.303" v="2257" actId="26606"/>
          <ac:spMkLst>
            <pc:docMk/>
            <pc:sldMk cId="1663151448" sldId="262"/>
            <ac:spMk id="3" creationId="{DD6131C9-8A6B-4593-811F-A568199E09A0}"/>
          </ac:spMkLst>
        </pc:spChg>
        <pc:spChg chg="add">
          <ac:chgData name="Louise Tansey" userId="388ce529-93ec-454c-9a47-d666ba1749de" providerId="ADAL" clId="{EEE69BA8-54DC-4CD0-80F2-D05FE979C279}" dt="2023-02-08T19:05:42.303" v="2257" actId="26606"/>
          <ac:spMkLst>
            <pc:docMk/>
            <pc:sldMk cId="1663151448" sldId="262"/>
            <ac:spMk id="8" creationId="{DFF2AC85-FAA0-4844-813F-83C04D7382E2}"/>
          </ac:spMkLst>
        </pc:spChg>
        <pc:spChg chg="add">
          <ac:chgData name="Louise Tansey" userId="388ce529-93ec-454c-9a47-d666ba1749de" providerId="ADAL" clId="{EEE69BA8-54DC-4CD0-80F2-D05FE979C279}" dt="2023-02-08T19:05:42.303" v="2257" actId="26606"/>
          <ac:spMkLst>
            <pc:docMk/>
            <pc:sldMk cId="1663151448" sldId="262"/>
            <ac:spMk id="10" creationId="{89CC0F1E-BAA2-47B1-8F83-7ECB9FD9E009}"/>
          </ac:spMkLst>
        </pc:spChg>
      </pc:sldChg>
      <pc:sldChg chg="modSp mod">
        <pc:chgData name="Louise Tansey" userId="388ce529-93ec-454c-9a47-d666ba1749de" providerId="ADAL" clId="{EEE69BA8-54DC-4CD0-80F2-D05FE979C279}" dt="2023-02-08T17:10:41.682" v="234" actId="20577"/>
        <pc:sldMkLst>
          <pc:docMk/>
          <pc:sldMk cId="2336889458" sldId="263"/>
        </pc:sldMkLst>
        <pc:spChg chg="mod">
          <ac:chgData name="Louise Tansey" userId="388ce529-93ec-454c-9a47-d666ba1749de" providerId="ADAL" clId="{EEE69BA8-54DC-4CD0-80F2-D05FE979C279}" dt="2023-02-08T17:10:41.682" v="234" actId="20577"/>
          <ac:spMkLst>
            <pc:docMk/>
            <pc:sldMk cId="2336889458" sldId="263"/>
            <ac:spMk id="3" creationId="{63B2F89F-117E-468E-B682-6E6438213ED6}"/>
          </ac:spMkLst>
        </pc:spChg>
      </pc:sldChg>
      <pc:sldChg chg="ord">
        <pc:chgData name="Louise Tansey" userId="388ce529-93ec-454c-9a47-d666ba1749de" providerId="ADAL" clId="{EEE69BA8-54DC-4CD0-80F2-D05FE979C279}" dt="2023-02-08T17:11:24.362" v="236"/>
        <pc:sldMkLst>
          <pc:docMk/>
          <pc:sldMk cId="2476290593" sldId="265"/>
        </pc:sldMkLst>
      </pc:sldChg>
      <pc:sldChg chg="modSp mod">
        <pc:chgData name="Louise Tansey" userId="388ce529-93ec-454c-9a47-d666ba1749de" providerId="ADAL" clId="{EEE69BA8-54DC-4CD0-80F2-D05FE979C279}" dt="2023-02-08T17:06:07.232" v="221" actId="20577"/>
        <pc:sldMkLst>
          <pc:docMk/>
          <pc:sldMk cId="665613152" sldId="267"/>
        </pc:sldMkLst>
        <pc:spChg chg="mod">
          <ac:chgData name="Louise Tansey" userId="388ce529-93ec-454c-9a47-d666ba1749de" providerId="ADAL" clId="{EEE69BA8-54DC-4CD0-80F2-D05FE979C279}" dt="2023-02-08T17:06:07.232" v="221" actId="20577"/>
          <ac:spMkLst>
            <pc:docMk/>
            <pc:sldMk cId="665613152" sldId="267"/>
            <ac:spMk id="3" creationId="{08BB54F2-652F-4A80-93E3-78D5E03F27BB}"/>
          </ac:spMkLst>
        </pc:spChg>
      </pc:sldChg>
      <pc:sldChg chg="addSp modSp mod setBg setClrOvrMap">
        <pc:chgData name="Louise Tansey" userId="388ce529-93ec-454c-9a47-d666ba1749de" providerId="ADAL" clId="{EEE69BA8-54DC-4CD0-80F2-D05FE979C279}" dt="2023-02-08T18:46:44.522" v="2137" actId="26606"/>
        <pc:sldMkLst>
          <pc:docMk/>
          <pc:sldMk cId="931299488" sldId="268"/>
        </pc:sldMkLst>
        <pc:spChg chg="mod">
          <ac:chgData name="Louise Tansey" userId="388ce529-93ec-454c-9a47-d666ba1749de" providerId="ADAL" clId="{EEE69BA8-54DC-4CD0-80F2-D05FE979C279}" dt="2023-02-08T18:46:44.522" v="2137" actId="26606"/>
          <ac:spMkLst>
            <pc:docMk/>
            <pc:sldMk cId="931299488" sldId="268"/>
            <ac:spMk id="2" creationId="{D59F4709-A8B6-485E-86A7-0AD661F914A2}"/>
          </ac:spMkLst>
        </pc:spChg>
        <pc:spChg chg="mod">
          <ac:chgData name="Louise Tansey" userId="388ce529-93ec-454c-9a47-d666ba1749de" providerId="ADAL" clId="{EEE69BA8-54DC-4CD0-80F2-D05FE979C279}" dt="2023-02-08T18:46:44.522" v="2137" actId="26606"/>
          <ac:spMkLst>
            <pc:docMk/>
            <pc:sldMk cId="931299488" sldId="268"/>
            <ac:spMk id="3" creationId="{F23F3117-A862-4C11-88D6-2BAB94991AF8}"/>
          </ac:spMkLst>
        </pc:spChg>
        <pc:spChg chg="add">
          <ac:chgData name="Louise Tansey" userId="388ce529-93ec-454c-9a47-d666ba1749de" providerId="ADAL" clId="{EEE69BA8-54DC-4CD0-80F2-D05FE979C279}" dt="2023-02-08T18:46:44.522" v="2137" actId="26606"/>
          <ac:spMkLst>
            <pc:docMk/>
            <pc:sldMk cId="931299488" sldId="268"/>
            <ac:spMk id="8" creationId="{AD72D4D1-076F-49D3-9889-EFC4F6D7CA66}"/>
          </ac:spMkLst>
        </pc:spChg>
        <pc:cxnChg chg="add">
          <ac:chgData name="Louise Tansey" userId="388ce529-93ec-454c-9a47-d666ba1749de" providerId="ADAL" clId="{EEE69BA8-54DC-4CD0-80F2-D05FE979C279}" dt="2023-02-08T18:46:44.522" v="2137" actId="26606"/>
          <ac:cxnSpMkLst>
            <pc:docMk/>
            <pc:sldMk cId="931299488" sldId="268"/>
            <ac:cxnSpMk id="10" creationId="{2D72A2C9-F3CA-4216-8BAD-FA4C970C3C4E}"/>
          </ac:cxnSpMkLst>
        </pc:cxnChg>
      </pc:sldChg>
      <pc:sldChg chg="addSp modSp mod ord setBg setClrOvrMap">
        <pc:chgData name="Louise Tansey" userId="388ce529-93ec-454c-9a47-d666ba1749de" providerId="ADAL" clId="{EEE69BA8-54DC-4CD0-80F2-D05FE979C279}" dt="2023-02-08T17:21:18.206" v="307" actId="26606"/>
        <pc:sldMkLst>
          <pc:docMk/>
          <pc:sldMk cId="436381761" sldId="270"/>
        </pc:sldMkLst>
        <pc:spChg chg="mod">
          <ac:chgData name="Louise Tansey" userId="388ce529-93ec-454c-9a47-d666ba1749de" providerId="ADAL" clId="{EEE69BA8-54DC-4CD0-80F2-D05FE979C279}" dt="2023-02-08T17:21:18.206" v="307" actId="26606"/>
          <ac:spMkLst>
            <pc:docMk/>
            <pc:sldMk cId="436381761" sldId="270"/>
            <ac:spMk id="2" creationId="{C3996CFC-68D1-4C7E-8661-AAE061EC12DD}"/>
          </ac:spMkLst>
        </pc:spChg>
        <pc:spChg chg="mod">
          <ac:chgData name="Louise Tansey" userId="388ce529-93ec-454c-9a47-d666ba1749de" providerId="ADAL" clId="{EEE69BA8-54DC-4CD0-80F2-D05FE979C279}" dt="2023-02-08T17:21:18.206" v="307" actId="26606"/>
          <ac:spMkLst>
            <pc:docMk/>
            <pc:sldMk cId="436381761" sldId="270"/>
            <ac:spMk id="3" creationId="{6E5FE203-1FF9-458A-973D-FD1151FADA13}"/>
          </ac:spMkLst>
        </pc:spChg>
        <pc:spChg chg="add">
          <ac:chgData name="Louise Tansey" userId="388ce529-93ec-454c-9a47-d666ba1749de" providerId="ADAL" clId="{EEE69BA8-54DC-4CD0-80F2-D05FE979C279}" dt="2023-02-08T17:21:18.206" v="307" actId="26606"/>
          <ac:spMkLst>
            <pc:docMk/>
            <pc:sldMk cId="436381761" sldId="270"/>
            <ac:spMk id="8" creationId="{DFF2AC85-FAA0-4844-813F-83C04D7382E2}"/>
          </ac:spMkLst>
        </pc:spChg>
        <pc:spChg chg="add">
          <ac:chgData name="Louise Tansey" userId="388ce529-93ec-454c-9a47-d666ba1749de" providerId="ADAL" clId="{EEE69BA8-54DC-4CD0-80F2-D05FE979C279}" dt="2023-02-08T17:21:18.206" v="307" actId="26606"/>
          <ac:spMkLst>
            <pc:docMk/>
            <pc:sldMk cId="436381761" sldId="270"/>
            <ac:spMk id="10" creationId="{89CC0F1E-BAA2-47B1-8F83-7ECB9FD9E009}"/>
          </ac:spMkLst>
        </pc:spChg>
      </pc:sldChg>
      <pc:sldChg chg="addSp modSp mod ord setBg setClrOvrMap">
        <pc:chgData name="Louise Tansey" userId="388ce529-93ec-454c-9a47-d666ba1749de" providerId="ADAL" clId="{EEE69BA8-54DC-4CD0-80F2-D05FE979C279}" dt="2023-02-08T17:33:30.124" v="783" actId="26606"/>
        <pc:sldMkLst>
          <pc:docMk/>
          <pc:sldMk cId="2198025683" sldId="271"/>
        </pc:sldMkLst>
        <pc:spChg chg="mod">
          <ac:chgData name="Louise Tansey" userId="388ce529-93ec-454c-9a47-d666ba1749de" providerId="ADAL" clId="{EEE69BA8-54DC-4CD0-80F2-D05FE979C279}" dt="2023-02-08T17:33:30.124" v="783" actId="26606"/>
          <ac:spMkLst>
            <pc:docMk/>
            <pc:sldMk cId="2198025683" sldId="271"/>
            <ac:spMk id="2" creationId="{C3996CFC-68D1-4C7E-8661-AAE061EC12DD}"/>
          </ac:spMkLst>
        </pc:spChg>
        <pc:spChg chg="mod">
          <ac:chgData name="Louise Tansey" userId="388ce529-93ec-454c-9a47-d666ba1749de" providerId="ADAL" clId="{EEE69BA8-54DC-4CD0-80F2-D05FE979C279}" dt="2023-02-08T17:33:30.124" v="783" actId="26606"/>
          <ac:spMkLst>
            <pc:docMk/>
            <pc:sldMk cId="2198025683" sldId="271"/>
            <ac:spMk id="3" creationId="{6E5FE203-1FF9-458A-973D-FD1151FADA13}"/>
          </ac:spMkLst>
        </pc:spChg>
        <pc:spChg chg="add">
          <ac:chgData name="Louise Tansey" userId="388ce529-93ec-454c-9a47-d666ba1749de" providerId="ADAL" clId="{EEE69BA8-54DC-4CD0-80F2-D05FE979C279}" dt="2023-02-08T17:33:30.124" v="783" actId="26606"/>
          <ac:spMkLst>
            <pc:docMk/>
            <pc:sldMk cId="2198025683" sldId="271"/>
            <ac:spMk id="8" creationId="{DFF2AC85-FAA0-4844-813F-83C04D7382E2}"/>
          </ac:spMkLst>
        </pc:spChg>
        <pc:spChg chg="add">
          <ac:chgData name="Louise Tansey" userId="388ce529-93ec-454c-9a47-d666ba1749de" providerId="ADAL" clId="{EEE69BA8-54DC-4CD0-80F2-D05FE979C279}" dt="2023-02-08T17:33:30.124" v="783" actId="26606"/>
          <ac:spMkLst>
            <pc:docMk/>
            <pc:sldMk cId="2198025683" sldId="271"/>
            <ac:spMk id="10" creationId="{89CC0F1E-BAA2-47B1-8F83-7ECB9FD9E009}"/>
          </ac:spMkLst>
        </pc:spChg>
      </pc:sldChg>
      <pc:sldChg chg="addSp modSp mod ord setBg setClrOvrMap">
        <pc:chgData name="Louise Tansey" userId="388ce529-93ec-454c-9a47-d666ba1749de" providerId="ADAL" clId="{EEE69BA8-54DC-4CD0-80F2-D05FE979C279}" dt="2023-02-08T17:21:21.212" v="308" actId="26606"/>
        <pc:sldMkLst>
          <pc:docMk/>
          <pc:sldMk cId="3402179042" sldId="272"/>
        </pc:sldMkLst>
        <pc:spChg chg="mod">
          <ac:chgData name="Louise Tansey" userId="388ce529-93ec-454c-9a47-d666ba1749de" providerId="ADAL" clId="{EEE69BA8-54DC-4CD0-80F2-D05FE979C279}" dt="2023-02-08T17:21:21.212" v="308" actId="26606"/>
          <ac:spMkLst>
            <pc:docMk/>
            <pc:sldMk cId="3402179042" sldId="272"/>
            <ac:spMk id="2" creationId="{C3996CFC-68D1-4C7E-8661-AAE061EC12DD}"/>
          </ac:spMkLst>
        </pc:spChg>
        <pc:spChg chg="mod">
          <ac:chgData name="Louise Tansey" userId="388ce529-93ec-454c-9a47-d666ba1749de" providerId="ADAL" clId="{EEE69BA8-54DC-4CD0-80F2-D05FE979C279}" dt="2023-02-08T17:21:21.212" v="308" actId="26606"/>
          <ac:spMkLst>
            <pc:docMk/>
            <pc:sldMk cId="3402179042" sldId="272"/>
            <ac:spMk id="3" creationId="{6E5FE203-1FF9-458A-973D-FD1151FADA13}"/>
          </ac:spMkLst>
        </pc:spChg>
        <pc:spChg chg="add">
          <ac:chgData name="Louise Tansey" userId="388ce529-93ec-454c-9a47-d666ba1749de" providerId="ADAL" clId="{EEE69BA8-54DC-4CD0-80F2-D05FE979C279}" dt="2023-02-08T17:21:21.212" v="308" actId="26606"/>
          <ac:spMkLst>
            <pc:docMk/>
            <pc:sldMk cId="3402179042" sldId="272"/>
            <ac:spMk id="8" creationId="{DFF2AC85-FAA0-4844-813F-83C04D7382E2}"/>
          </ac:spMkLst>
        </pc:spChg>
        <pc:spChg chg="add">
          <ac:chgData name="Louise Tansey" userId="388ce529-93ec-454c-9a47-d666ba1749de" providerId="ADAL" clId="{EEE69BA8-54DC-4CD0-80F2-D05FE979C279}" dt="2023-02-08T17:21:21.212" v="308" actId="26606"/>
          <ac:spMkLst>
            <pc:docMk/>
            <pc:sldMk cId="3402179042" sldId="272"/>
            <ac:spMk id="10" creationId="{89CC0F1E-BAA2-47B1-8F83-7ECB9FD9E009}"/>
          </ac:spMkLst>
        </pc:spChg>
      </pc:sldChg>
      <pc:sldChg chg="addSp modSp mod ord setBg">
        <pc:chgData name="Louise Tansey" userId="388ce529-93ec-454c-9a47-d666ba1749de" providerId="ADAL" clId="{EEE69BA8-54DC-4CD0-80F2-D05FE979C279}" dt="2023-02-08T17:34:09.175" v="804" actId="20577"/>
        <pc:sldMkLst>
          <pc:docMk/>
          <pc:sldMk cId="1499263227" sldId="273"/>
        </pc:sldMkLst>
        <pc:spChg chg="mod">
          <ac:chgData name="Louise Tansey" userId="388ce529-93ec-454c-9a47-d666ba1749de" providerId="ADAL" clId="{EEE69BA8-54DC-4CD0-80F2-D05FE979C279}" dt="2023-02-08T17:33:37.772" v="784" actId="26606"/>
          <ac:spMkLst>
            <pc:docMk/>
            <pc:sldMk cId="1499263227" sldId="273"/>
            <ac:spMk id="2" creationId="{C3996CFC-68D1-4C7E-8661-AAE061EC12DD}"/>
          </ac:spMkLst>
        </pc:spChg>
        <pc:spChg chg="mod">
          <ac:chgData name="Louise Tansey" userId="388ce529-93ec-454c-9a47-d666ba1749de" providerId="ADAL" clId="{EEE69BA8-54DC-4CD0-80F2-D05FE979C279}" dt="2023-02-08T17:34:09.175" v="804" actId="20577"/>
          <ac:spMkLst>
            <pc:docMk/>
            <pc:sldMk cId="1499263227" sldId="273"/>
            <ac:spMk id="3" creationId="{6E5FE203-1FF9-458A-973D-FD1151FADA13}"/>
          </ac:spMkLst>
        </pc:spChg>
        <pc:spChg chg="add">
          <ac:chgData name="Louise Tansey" userId="388ce529-93ec-454c-9a47-d666ba1749de" providerId="ADAL" clId="{EEE69BA8-54DC-4CD0-80F2-D05FE979C279}" dt="2023-02-08T17:33:37.772" v="784" actId="26606"/>
          <ac:spMkLst>
            <pc:docMk/>
            <pc:sldMk cId="1499263227" sldId="273"/>
            <ac:spMk id="8" creationId="{A3A6602B-CADB-48C2-8885-B1E1586EF3F2}"/>
          </ac:spMkLst>
        </pc:spChg>
      </pc:sldChg>
      <pc:sldChg chg="addSp modSp mod ord setBg">
        <pc:chgData name="Louise Tansey" userId="388ce529-93ec-454c-9a47-d666ba1749de" providerId="ADAL" clId="{EEE69BA8-54DC-4CD0-80F2-D05FE979C279}" dt="2023-02-08T17:33:23.110" v="782" actId="26606"/>
        <pc:sldMkLst>
          <pc:docMk/>
          <pc:sldMk cId="125555486" sldId="274"/>
        </pc:sldMkLst>
        <pc:spChg chg="mod">
          <ac:chgData name="Louise Tansey" userId="388ce529-93ec-454c-9a47-d666ba1749de" providerId="ADAL" clId="{EEE69BA8-54DC-4CD0-80F2-D05FE979C279}" dt="2023-02-08T17:33:23.110" v="782" actId="26606"/>
          <ac:spMkLst>
            <pc:docMk/>
            <pc:sldMk cId="125555486" sldId="274"/>
            <ac:spMk id="2" creationId="{DED7D328-F0C1-40F5-8A3C-F2147BE08796}"/>
          </ac:spMkLst>
        </pc:spChg>
        <pc:spChg chg="mod">
          <ac:chgData name="Louise Tansey" userId="388ce529-93ec-454c-9a47-d666ba1749de" providerId="ADAL" clId="{EEE69BA8-54DC-4CD0-80F2-D05FE979C279}" dt="2023-02-08T17:33:23.110" v="782" actId="26606"/>
          <ac:spMkLst>
            <pc:docMk/>
            <pc:sldMk cId="125555486" sldId="274"/>
            <ac:spMk id="3" creationId="{343D38D9-866A-4B20-900B-C625D8B67AD7}"/>
          </ac:spMkLst>
        </pc:spChg>
        <pc:spChg chg="add">
          <ac:chgData name="Louise Tansey" userId="388ce529-93ec-454c-9a47-d666ba1749de" providerId="ADAL" clId="{EEE69BA8-54DC-4CD0-80F2-D05FE979C279}" dt="2023-02-08T17:33:23.110" v="782" actId="26606"/>
          <ac:spMkLst>
            <pc:docMk/>
            <pc:sldMk cId="125555486" sldId="274"/>
            <ac:spMk id="8" creationId="{2BD55E05-51A2-4173-A7FA-869DE4F71AC3}"/>
          </ac:spMkLst>
        </pc:spChg>
      </pc:sldChg>
      <pc:sldChg chg="addSp delSp modSp mod ord setBg">
        <pc:chgData name="Louise Tansey" userId="388ce529-93ec-454c-9a47-d666ba1749de" providerId="ADAL" clId="{EEE69BA8-54DC-4CD0-80F2-D05FE979C279}" dt="2023-02-08T18:20:48.912" v="1067" actId="26606"/>
        <pc:sldMkLst>
          <pc:docMk/>
          <pc:sldMk cId="1219523146" sldId="275"/>
        </pc:sldMkLst>
        <pc:spChg chg="mod">
          <ac:chgData name="Louise Tansey" userId="388ce529-93ec-454c-9a47-d666ba1749de" providerId="ADAL" clId="{EEE69BA8-54DC-4CD0-80F2-D05FE979C279}" dt="2023-02-08T18:20:48.912" v="1067" actId="26606"/>
          <ac:spMkLst>
            <pc:docMk/>
            <pc:sldMk cId="1219523146" sldId="275"/>
            <ac:spMk id="2" creationId="{E19C1F54-3C1D-4E9C-BB37-C22432FE8126}"/>
          </ac:spMkLst>
        </pc:spChg>
        <pc:spChg chg="add del">
          <ac:chgData name="Louise Tansey" userId="388ce529-93ec-454c-9a47-d666ba1749de" providerId="ADAL" clId="{EEE69BA8-54DC-4CD0-80F2-D05FE979C279}" dt="2023-02-08T18:20:48.912" v="1067" actId="26606"/>
          <ac:spMkLst>
            <pc:docMk/>
            <pc:sldMk cId="1219523146" sldId="275"/>
            <ac:spMk id="3" creationId="{F442A3B0-CA00-43E8-AE0E-95326AC61B6C}"/>
          </ac:spMkLst>
        </pc:spChg>
        <pc:spChg chg="add">
          <ac:chgData name="Louise Tansey" userId="388ce529-93ec-454c-9a47-d666ba1749de" providerId="ADAL" clId="{EEE69BA8-54DC-4CD0-80F2-D05FE979C279}" dt="2023-02-08T18:20:48.912" v="1067" actId="26606"/>
          <ac:spMkLst>
            <pc:docMk/>
            <pc:sldMk cId="1219523146" sldId="275"/>
            <ac:spMk id="8" creationId="{F98ED85F-DCEE-4B50-802E-71A6E3E12B04}"/>
          </ac:spMkLst>
        </pc:spChg>
        <pc:spChg chg="add del">
          <ac:chgData name="Louise Tansey" userId="388ce529-93ec-454c-9a47-d666ba1749de" providerId="ADAL" clId="{EEE69BA8-54DC-4CD0-80F2-D05FE979C279}" dt="2023-02-08T18:20:48.906" v="1066" actId="26606"/>
          <ac:spMkLst>
            <pc:docMk/>
            <pc:sldMk cId="1219523146" sldId="275"/>
            <ac:spMk id="9" creationId="{D55CD764-972B-4CA5-A885-53E55C63E174}"/>
          </ac:spMkLst>
        </pc:spChg>
        <pc:spChg chg="add del">
          <ac:chgData name="Louise Tansey" userId="388ce529-93ec-454c-9a47-d666ba1749de" providerId="ADAL" clId="{EEE69BA8-54DC-4CD0-80F2-D05FE979C279}" dt="2023-02-08T18:20:48.906" v="1066" actId="26606"/>
          <ac:spMkLst>
            <pc:docMk/>
            <pc:sldMk cId="1219523146" sldId="275"/>
            <ac:spMk id="11" creationId="{34165AB3-7006-4430-BCE3-25476BE13322}"/>
          </ac:spMkLst>
        </pc:spChg>
        <pc:spChg chg="add del">
          <ac:chgData name="Louise Tansey" userId="388ce529-93ec-454c-9a47-d666ba1749de" providerId="ADAL" clId="{EEE69BA8-54DC-4CD0-80F2-D05FE979C279}" dt="2023-02-08T18:20:48.906" v="1066" actId="26606"/>
          <ac:spMkLst>
            <pc:docMk/>
            <pc:sldMk cId="1219523146" sldId="275"/>
            <ac:spMk id="35" creationId="{E3E51905-F374-4E1A-97CF-B741584B74D5}"/>
          </ac:spMkLst>
        </pc:spChg>
        <pc:spChg chg="add">
          <ac:chgData name="Louise Tansey" userId="388ce529-93ec-454c-9a47-d666ba1749de" providerId="ADAL" clId="{EEE69BA8-54DC-4CD0-80F2-D05FE979C279}" dt="2023-02-08T18:20:48.912" v="1067" actId="26606"/>
          <ac:spMkLst>
            <pc:docMk/>
            <pc:sldMk cId="1219523146" sldId="275"/>
            <ac:spMk id="37" creationId="{F442A3B0-CA00-43E8-AE0E-95326AC61B6C}"/>
          </ac:spMkLst>
        </pc:spChg>
        <pc:grpChg chg="add del">
          <ac:chgData name="Louise Tansey" userId="388ce529-93ec-454c-9a47-d666ba1749de" providerId="ADAL" clId="{EEE69BA8-54DC-4CD0-80F2-D05FE979C279}" dt="2023-02-08T18:20:48.906" v="1066" actId="26606"/>
          <ac:grpSpMkLst>
            <pc:docMk/>
            <pc:sldMk cId="1219523146" sldId="275"/>
            <ac:grpSpMk id="13" creationId="{11999B20-6058-4C55-882E-A1FB050B69DD}"/>
          </ac:grpSpMkLst>
        </pc:grpChg>
        <pc:graphicFrameChg chg="add del">
          <ac:chgData name="Louise Tansey" userId="388ce529-93ec-454c-9a47-d666ba1749de" providerId="ADAL" clId="{EEE69BA8-54DC-4CD0-80F2-D05FE979C279}" dt="2023-02-08T18:20:48.906" v="1066" actId="26606"/>
          <ac:graphicFrameMkLst>
            <pc:docMk/>
            <pc:sldMk cId="1219523146" sldId="275"/>
            <ac:graphicFrameMk id="5" creationId="{DCFC1726-0D28-E3C4-B5D9-86F2CA0C59B5}"/>
          </ac:graphicFrameMkLst>
        </pc:graphicFrameChg>
        <pc:cxnChg chg="add">
          <ac:chgData name="Louise Tansey" userId="388ce529-93ec-454c-9a47-d666ba1749de" providerId="ADAL" clId="{EEE69BA8-54DC-4CD0-80F2-D05FE979C279}" dt="2023-02-08T18:20:48.912" v="1067" actId="26606"/>
          <ac:cxnSpMkLst>
            <pc:docMk/>
            <pc:sldMk cId="1219523146" sldId="275"/>
            <ac:cxnSpMk id="10" creationId="{E8E35B83-1EC3-4F87-9D54-D863463351B9}"/>
          </ac:cxnSpMkLst>
        </pc:cxnChg>
      </pc:sldChg>
      <pc:sldChg chg="addSp delSp modSp mod ord setBg setClrOvrMap">
        <pc:chgData name="Louise Tansey" userId="388ce529-93ec-454c-9a47-d666ba1749de" providerId="ADAL" clId="{EEE69BA8-54DC-4CD0-80F2-D05FE979C279}" dt="2023-02-08T18:29:46.880" v="1525" actId="26606"/>
        <pc:sldMkLst>
          <pc:docMk/>
          <pc:sldMk cId="3709825078" sldId="276"/>
        </pc:sldMkLst>
        <pc:spChg chg="mod">
          <ac:chgData name="Louise Tansey" userId="388ce529-93ec-454c-9a47-d666ba1749de" providerId="ADAL" clId="{EEE69BA8-54DC-4CD0-80F2-D05FE979C279}" dt="2023-02-08T18:29:46.880" v="1525" actId="26606"/>
          <ac:spMkLst>
            <pc:docMk/>
            <pc:sldMk cId="3709825078" sldId="276"/>
            <ac:spMk id="2" creationId="{FB388947-F78E-4EBE-943E-17BD4B11B737}"/>
          </ac:spMkLst>
        </pc:spChg>
        <pc:spChg chg="mod ord">
          <ac:chgData name="Louise Tansey" userId="388ce529-93ec-454c-9a47-d666ba1749de" providerId="ADAL" clId="{EEE69BA8-54DC-4CD0-80F2-D05FE979C279}" dt="2023-02-08T18:29:46.880" v="1525" actId="26606"/>
          <ac:spMkLst>
            <pc:docMk/>
            <pc:sldMk cId="3709825078" sldId="276"/>
            <ac:spMk id="3" creationId="{7AD80AC0-59FF-44F1-8304-127A28384E0C}"/>
          </ac:spMkLst>
        </pc:spChg>
        <pc:spChg chg="add mod">
          <ac:chgData name="Louise Tansey" userId="388ce529-93ec-454c-9a47-d666ba1749de" providerId="ADAL" clId="{EEE69BA8-54DC-4CD0-80F2-D05FE979C279}" dt="2023-02-08T18:29:46.880" v="1525" actId="26606"/>
          <ac:spMkLst>
            <pc:docMk/>
            <pc:sldMk cId="3709825078" sldId="276"/>
            <ac:spMk id="6" creationId="{C3796E47-0448-47AD-A019-45B62956AABB}"/>
          </ac:spMkLst>
        </pc:spChg>
        <pc:spChg chg="add del">
          <ac:chgData name="Louise Tansey" userId="388ce529-93ec-454c-9a47-d666ba1749de" providerId="ADAL" clId="{EEE69BA8-54DC-4CD0-80F2-D05FE979C279}" dt="2023-02-08T18:29:46.880" v="1525" actId="26606"/>
          <ac:spMkLst>
            <pc:docMk/>
            <pc:sldMk cId="3709825078" sldId="276"/>
            <ac:spMk id="8" creationId="{4E65CDE2-194C-4A17-9E3C-017E8A8970E2}"/>
          </ac:spMkLst>
        </pc:spChg>
        <pc:spChg chg="add">
          <ac:chgData name="Louise Tansey" userId="388ce529-93ec-454c-9a47-d666ba1749de" providerId="ADAL" clId="{EEE69BA8-54DC-4CD0-80F2-D05FE979C279}" dt="2023-02-08T18:29:46.880" v="1525" actId="26606"/>
          <ac:spMkLst>
            <pc:docMk/>
            <pc:sldMk cId="3709825078" sldId="276"/>
            <ac:spMk id="15" creationId="{357DD0D3-F869-46D0-944C-6EC60E19E351}"/>
          </ac:spMkLst>
        </pc:spChg>
        <pc:picChg chg="add mod">
          <ac:chgData name="Louise Tansey" userId="388ce529-93ec-454c-9a47-d666ba1749de" providerId="ADAL" clId="{EEE69BA8-54DC-4CD0-80F2-D05FE979C279}" dt="2023-02-08T18:29:46.880" v="1525" actId="26606"/>
          <ac:picMkLst>
            <pc:docMk/>
            <pc:sldMk cId="3709825078" sldId="276"/>
            <ac:picMk id="5" creationId="{CD64CD28-A4B9-43EA-9B9E-4A3F8F3CAC2B}"/>
          </ac:picMkLst>
        </pc:picChg>
        <pc:cxnChg chg="add del">
          <ac:chgData name="Louise Tansey" userId="388ce529-93ec-454c-9a47-d666ba1749de" providerId="ADAL" clId="{EEE69BA8-54DC-4CD0-80F2-D05FE979C279}" dt="2023-02-08T18:29:46.880" v="1525" actId="26606"/>
          <ac:cxnSpMkLst>
            <pc:docMk/>
            <pc:sldMk cId="3709825078" sldId="276"/>
            <ac:cxnSpMk id="10" creationId="{F2AE495E-2AAF-4BC1-87A5-331009D82896}"/>
          </ac:cxnSpMkLst>
        </pc:cxnChg>
      </pc:sldChg>
      <pc:sldChg chg="addSp modSp mod setBg setClrOvrMap">
        <pc:chgData name="Louise Tansey" userId="388ce529-93ec-454c-9a47-d666ba1749de" providerId="ADAL" clId="{EEE69BA8-54DC-4CD0-80F2-D05FE979C279}" dt="2023-02-08T18:30:58.290" v="1530" actId="26606"/>
        <pc:sldMkLst>
          <pc:docMk/>
          <pc:sldMk cId="1233141101" sldId="277"/>
        </pc:sldMkLst>
        <pc:spChg chg="mod">
          <ac:chgData name="Louise Tansey" userId="388ce529-93ec-454c-9a47-d666ba1749de" providerId="ADAL" clId="{EEE69BA8-54DC-4CD0-80F2-D05FE979C279}" dt="2023-02-08T18:30:58.290" v="1530" actId="26606"/>
          <ac:spMkLst>
            <pc:docMk/>
            <pc:sldMk cId="1233141101" sldId="277"/>
            <ac:spMk id="2" creationId="{9497D998-74BF-45B2-9983-02E108B754BA}"/>
          </ac:spMkLst>
        </pc:spChg>
        <pc:spChg chg="mod">
          <ac:chgData name="Louise Tansey" userId="388ce529-93ec-454c-9a47-d666ba1749de" providerId="ADAL" clId="{EEE69BA8-54DC-4CD0-80F2-D05FE979C279}" dt="2023-02-08T18:30:58.290" v="1530" actId="26606"/>
          <ac:spMkLst>
            <pc:docMk/>
            <pc:sldMk cId="1233141101" sldId="277"/>
            <ac:spMk id="3" creationId="{27F67213-0E67-4155-8FC1-15994C7481C5}"/>
          </ac:spMkLst>
        </pc:spChg>
        <pc:spChg chg="add">
          <ac:chgData name="Louise Tansey" userId="388ce529-93ec-454c-9a47-d666ba1749de" providerId="ADAL" clId="{EEE69BA8-54DC-4CD0-80F2-D05FE979C279}" dt="2023-02-08T18:30:58.290" v="1530" actId="26606"/>
          <ac:spMkLst>
            <pc:docMk/>
            <pc:sldMk cId="1233141101" sldId="277"/>
            <ac:spMk id="8" creationId="{AD72D4D1-076F-49D3-9889-EFC4F6D7CA66}"/>
          </ac:spMkLst>
        </pc:spChg>
        <pc:cxnChg chg="add">
          <ac:chgData name="Louise Tansey" userId="388ce529-93ec-454c-9a47-d666ba1749de" providerId="ADAL" clId="{EEE69BA8-54DC-4CD0-80F2-D05FE979C279}" dt="2023-02-08T18:30:58.290" v="1530" actId="26606"/>
          <ac:cxnSpMkLst>
            <pc:docMk/>
            <pc:sldMk cId="1233141101" sldId="277"/>
            <ac:cxnSpMk id="10" creationId="{2D72A2C9-F3CA-4216-8BAD-FA4C970C3C4E}"/>
          </ac:cxnSpMkLst>
        </pc:cxnChg>
      </pc:sldChg>
      <pc:sldChg chg="addSp modSp mod setBg setClrOvrMap">
        <pc:chgData name="Louise Tansey" userId="388ce529-93ec-454c-9a47-d666ba1749de" providerId="ADAL" clId="{EEE69BA8-54DC-4CD0-80F2-D05FE979C279}" dt="2023-02-08T18:46:40.575" v="2136" actId="26606"/>
        <pc:sldMkLst>
          <pc:docMk/>
          <pc:sldMk cId="282477735" sldId="278"/>
        </pc:sldMkLst>
        <pc:spChg chg="mod">
          <ac:chgData name="Louise Tansey" userId="388ce529-93ec-454c-9a47-d666ba1749de" providerId="ADAL" clId="{EEE69BA8-54DC-4CD0-80F2-D05FE979C279}" dt="2023-02-08T18:46:40.575" v="2136" actId="26606"/>
          <ac:spMkLst>
            <pc:docMk/>
            <pc:sldMk cId="282477735" sldId="278"/>
            <ac:spMk id="2" creationId="{14D7ABB4-18B4-4705-84CA-354055182E8B}"/>
          </ac:spMkLst>
        </pc:spChg>
        <pc:spChg chg="mod">
          <ac:chgData name="Louise Tansey" userId="388ce529-93ec-454c-9a47-d666ba1749de" providerId="ADAL" clId="{EEE69BA8-54DC-4CD0-80F2-D05FE979C279}" dt="2023-02-08T18:46:40.575" v="2136" actId="26606"/>
          <ac:spMkLst>
            <pc:docMk/>
            <pc:sldMk cId="282477735" sldId="278"/>
            <ac:spMk id="3" creationId="{9EC81877-989F-4136-8B8D-8A1CB600F729}"/>
          </ac:spMkLst>
        </pc:spChg>
        <pc:spChg chg="add">
          <ac:chgData name="Louise Tansey" userId="388ce529-93ec-454c-9a47-d666ba1749de" providerId="ADAL" clId="{EEE69BA8-54DC-4CD0-80F2-D05FE979C279}" dt="2023-02-08T18:46:40.575" v="2136" actId="26606"/>
          <ac:spMkLst>
            <pc:docMk/>
            <pc:sldMk cId="282477735" sldId="278"/>
            <ac:spMk id="8" creationId="{AD72D4D1-076F-49D3-9889-EFC4F6D7CA66}"/>
          </ac:spMkLst>
        </pc:spChg>
        <pc:cxnChg chg="add">
          <ac:chgData name="Louise Tansey" userId="388ce529-93ec-454c-9a47-d666ba1749de" providerId="ADAL" clId="{EEE69BA8-54DC-4CD0-80F2-D05FE979C279}" dt="2023-02-08T18:46:40.575" v="2136" actId="26606"/>
          <ac:cxnSpMkLst>
            <pc:docMk/>
            <pc:sldMk cId="282477735" sldId="278"/>
            <ac:cxnSpMk id="10" creationId="{2D72A2C9-F3CA-4216-8BAD-FA4C970C3C4E}"/>
          </ac:cxnSpMkLst>
        </pc:cxnChg>
      </pc:sldChg>
      <pc:sldChg chg="modSp del mod">
        <pc:chgData name="Louise Tansey" userId="388ce529-93ec-454c-9a47-d666ba1749de" providerId="ADAL" clId="{EEE69BA8-54DC-4CD0-80F2-D05FE979C279}" dt="2023-02-08T17:35:54.280" v="1064" actId="47"/>
        <pc:sldMkLst>
          <pc:docMk/>
          <pc:sldMk cId="2890883510" sldId="279"/>
        </pc:sldMkLst>
        <pc:spChg chg="mod">
          <ac:chgData name="Louise Tansey" userId="388ce529-93ec-454c-9a47-d666ba1749de" providerId="ADAL" clId="{EEE69BA8-54DC-4CD0-80F2-D05FE979C279}" dt="2023-02-08T17:20:40.211" v="304" actId="20577"/>
          <ac:spMkLst>
            <pc:docMk/>
            <pc:sldMk cId="2890883510" sldId="279"/>
            <ac:spMk id="3" creationId="{0DED698E-9314-49FC-AEF5-B09107922E54}"/>
          </ac:spMkLst>
        </pc:spChg>
      </pc:sldChg>
      <pc:sldChg chg="addSp modSp mod setBg setClrOvrMap">
        <pc:chgData name="Louise Tansey" userId="388ce529-93ec-454c-9a47-d666ba1749de" providerId="ADAL" clId="{EEE69BA8-54DC-4CD0-80F2-D05FE979C279}" dt="2023-02-08T19:08:42.477" v="2441" actId="20577"/>
        <pc:sldMkLst>
          <pc:docMk/>
          <pc:sldMk cId="887628408" sldId="281"/>
        </pc:sldMkLst>
        <pc:spChg chg="mod">
          <ac:chgData name="Louise Tansey" userId="388ce529-93ec-454c-9a47-d666ba1749de" providerId="ADAL" clId="{EEE69BA8-54DC-4CD0-80F2-D05FE979C279}" dt="2023-02-08T19:07:08.622" v="2264" actId="26606"/>
          <ac:spMkLst>
            <pc:docMk/>
            <pc:sldMk cId="887628408" sldId="281"/>
            <ac:spMk id="2" creationId="{5D227337-970F-4017-8949-65C2ACA29985}"/>
          </ac:spMkLst>
        </pc:spChg>
        <pc:spChg chg="mod ord">
          <ac:chgData name="Louise Tansey" userId="388ce529-93ec-454c-9a47-d666ba1749de" providerId="ADAL" clId="{EEE69BA8-54DC-4CD0-80F2-D05FE979C279}" dt="2023-02-08T19:08:42.477" v="2441" actId="20577"/>
          <ac:spMkLst>
            <pc:docMk/>
            <pc:sldMk cId="887628408" sldId="281"/>
            <ac:spMk id="3" creationId="{27291F46-B3F5-4CCE-85F1-C0F1359E0C71}"/>
          </ac:spMkLst>
        </pc:spChg>
        <pc:spChg chg="add mod">
          <ac:chgData name="Louise Tansey" userId="388ce529-93ec-454c-9a47-d666ba1749de" providerId="ADAL" clId="{EEE69BA8-54DC-4CD0-80F2-D05FE979C279}" dt="2023-02-08T19:07:08.622" v="2264" actId="26606"/>
          <ac:spMkLst>
            <pc:docMk/>
            <pc:sldMk cId="887628408" sldId="281"/>
            <ac:spMk id="6" creationId="{1FE97A0E-A599-442D-816D-6EDD33A9469F}"/>
          </ac:spMkLst>
        </pc:spChg>
        <pc:spChg chg="add">
          <ac:chgData name="Louise Tansey" userId="388ce529-93ec-454c-9a47-d666ba1749de" providerId="ADAL" clId="{EEE69BA8-54DC-4CD0-80F2-D05FE979C279}" dt="2023-02-08T19:07:08.622" v="2264" actId="26606"/>
          <ac:spMkLst>
            <pc:docMk/>
            <pc:sldMk cId="887628408" sldId="281"/>
            <ac:spMk id="11" creationId="{357DD0D3-F869-46D0-944C-6EC60E19E351}"/>
          </ac:spMkLst>
        </pc:spChg>
        <pc:picChg chg="add mod">
          <ac:chgData name="Louise Tansey" userId="388ce529-93ec-454c-9a47-d666ba1749de" providerId="ADAL" clId="{EEE69BA8-54DC-4CD0-80F2-D05FE979C279}" dt="2023-02-08T19:07:08.622" v="2264" actId="26606"/>
          <ac:picMkLst>
            <pc:docMk/>
            <pc:sldMk cId="887628408" sldId="281"/>
            <ac:picMk id="5" creationId="{F5FA0114-173F-4A05-8B72-43474A44874B}"/>
          </ac:picMkLst>
        </pc:picChg>
      </pc:sldChg>
      <pc:sldChg chg="addSp delSp modSp mod setBg">
        <pc:chgData name="Louise Tansey" userId="388ce529-93ec-454c-9a47-d666ba1749de" providerId="ADAL" clId="{EEE69BA8-54DC-4CD0-80F2-D05FE979C279}" dt="2023-02-08T19:02:41.706" v="2255" actId="403"/>
        <pc:sldMkLst>
          <pc:docMk/>
          <pc:sldMk cId="3959306401" sldId="282"/>
        </pc:sldMkLst>
        <pc:spChg chg="mod">
          <ac:chgData name="Louise Tansey" userId="388ce529-93ec-454c-9a47-d666ba1749de" providerId="ADAL" clId="{EEE69BA8-54DC-4CD0-80F2-D05FE979C279}" dt="2023-02-08T19:02:36.649" v="2252" actId="14100"/>
          <ac:spMkLst>
            <pc:docMk/>
            <pc:sldMk cId="3959306401" sldId="282"/>
            <ac:spMk id="2" creationId="{E5DD18F4-3CC9-440C-93B3-61E8D8EC2E52}"/>
          </ac:spMkLst>
        </pc:spChg>
        <pc:spChg chg="mod">
          <ac:chgData name="Louise Tansey" userId="388ce529-93ec-454c-9a47-d666ba1749de" providerId="ADAL" clId="{EEE69BA8-54DC-4CD0-80F2-D05FE979C279}" dt="2023-02-08T19:02:41.706" v="2255" actId="403"/>
          <ac:spMkLst>
            <pc:docMk/>
            <pc:sldMk cId="3959306401" sldId="282"/>
            <ac:spMk id="3" creationId="{DD6131C9-8A6B-4593-811F-A568199E09A0}"/>
          </ac:spMkLst>
        </pc:spChg>
        <pc:spChg chg="add mod">
          <ac:chgData name="Louise Tansey" userId="388ce529-93ec-454c-9a47-d666ba1749de" providerId="ADAL" clId="{EEE69BA8-54DC-4CD0-80F2-D05FE979C279}" dt="2023-02-08T19:02:22.185" v="2248" actId="26606"/>
          <ac:spMkLst>
            <pc:docMk/>
            <pc:sldMk cId="3959306401" sldId="282"/>
            <ac:spMk id="6" creationId="{05A7C0DA-A420-49E3-BAA9-C01E130130BA}"/>
          </ac:spMkLst>
        </pc:spChg>
        <pc:spChg chg="add del">
          <ac:chgData name="Louise Tansey" userId="388ce529-93ec-454c-9a47-d666ba1749de" providerId="ADAL" clId="{EEE69BA8-54DC-4CD0-80F2-D05FE979C279}" dt="2023-02-08T19:02:22.185" v="2248" actId="26606"/>
          <ac:spMkLst>
            <pc:docMk/>
            <pc:sldMk cId="3959306401" sldId="282"/>
            <ac:spMk id="8" creationId="{2BD55E05-51A2-4173-A7FA-869DE4F71AC3}"/>
          </ac:spMkLst>
        </pc:spChg>
        <pc:spChg chg="add">
          <ac:chgData name="Louise Tansey" userId="388ce529-93ec-454c-9a47-d666ba1749de" providerId="ADAL" clId="{EEE69BA8-54DC-4CD0-80F2-D05FE979C279}" dt="2023-02-08T19:02:22.185" v="2248" actId="26606"/>
          <ac:spMkLst>
            <pc:docMk/>
            <pc:sldMk cId="3959306401" sldId="282"/>
            <ac:spMk id="13" creationId="{D009D6D5-DAC2-4A8B-A17A-E206B9012D09}"/>
          </ac:spMkLst>
        </pc:spChg>
        <pc:picChg chg="add mod">
          <ac:chgData name="Louise Tansey" userId="388ce529-93ec-454c-9a47-d666ba1749de" providerId="ADAL" clId="{EEE69BA8-54DC-4CD0-80F2-D05FE979C279}" dt="2023-02-08T19:02:22.185" v="2248" actId="26606"/>
          <ac:picMkLst>
            <pc:docMk/>
            <pc:sldMk cId="3959306401" sldId="282"/>
            <ac:picMk id="5" creationId="{A8EF91EA-47F1-4AD5-ABC7-21D073E8A309}"/>
          </ac:picMkLst>
        </pc:picChg>
      </pc:sldChg>
      <pc:sldChg chg="addSp modSp mod setBg setClrOvrMap">
        <pc:chgData name="Louise Tansey" userId="388ce529-93ec-454c-9a47-d666ba1749de" providerId="ADAL" clId="{EEE69BA8-54DC-4CD0-80F2-D05FE979C279}" dt="2023-02-08T19:05:45.444" v="2258" actId="26606"/>
        <pc:sldMkLst>
          <pc:docMk/>
          <pc:sldMk cId="849477606" sldId="283"/>
        </pc:sldMkLst>
        <pc:spChg chg="mod">
          <ac:chgData name="Louise Tansey" userId="388ce529-93ec-454c-9a47-d666ba1749de" providerId="ADAL" clId="{EEE69BA8-54DC-4CD0-80F2-D05FE979C279}" dt="2023-02-08T19:05:45.444" v="2258" actId="26606"/>
          <ac:spMkLst>
            <pc:docMk/>
            <pc:sldMk cId="849477606" sldId="283"/>
            <ac:spMk id="2" creationId="{5DEC6114-4D3C-4637-AA89-3EF168B39729}"/>
          </ac:spMkLst>
        </pc:spChg>
        <pc:spChg chg="mod">
          <ac:chgData name="Louise Tansey" userId="388ce529-93ec-454c-9a47-d666ba1749de" providerId="ADAL" clId="{EEE69BA8-54DC-4CD0-80F2-D05FE979C279}" dt="2023-02-08T19:05:45.444" v="2258" actId="26606"/>
          <ac:spMkLst>
            <pc:docMk/>
            <pc:sldMk cId="849477606" sldId="283"/>
            <ac:spMk id="3" creationId="{54F47F88-B714-4D1E-8561-1C169856EDEF}"/>
          </ac:spMkLst>
        </pc:spChg>
        <pc:spChg chg="add">
          <ac:chgData name="Louise Tansey" userId="388ce529-93ec-454c-9a47-d666ba1749de" providerId="ADAL" clId="{EEE69BA8-54DC-4CD0-80F2-D05FE979C279}" dt="2023-02-08T19:05:45.444" v="2258" actId="26606"/>
          <ac:spMkLst>
            <pc:docMk/>
            <pc:sldMk cId="849477606" sldId="283"/>
            <ac:spMk id="8" creationId="{DFF2AC85-FAA0-4844-813F-83C04D7382E2}"/>
          </ac:spMkLst>
        </pc:spChg>
        <pc:spChg chg="add">
          <ac:chgData name="Louise Tansey" userId="388ce529-93ec-454c-9a47-d666ba1749de" providerId="ADAL" clId="{EEE69BA8-54DC-4CD0-80F2-D05FE979C279}" dt="2023-02-08T19:05:45.444" v="2258" actId="26606"/>
          <ac:spMkLst>
            <pc:docMk/>
            <pc:sldMk cId="849477606" sldId="283"/>
            <ac:spMk id="10" creationId="{89CC0F1E-BAA2-47B1-8F83-7ECB9FD9E009}"/>
          </ac:spMkLst>
        </pc:spChg>
      </pc:sldChg>
      <pc:sldChg chg="addSp modSp mod setBg setClrOvrMap">
        <pc:chgData name="Louise Tansey" userId="388ce529-93ec-454c-9a47-d666ba1749de" providerId="ADAL" clId="{EEE69BA8-54DC-4CD0-80F2-D05FE979C279}" dt="2023-02-08T19:05:48.200" v="2259" actId="26606"/>
        <pc:sldMkLst>
          <pc:docMk/>
          <pc:sldMk cId="1307286418" sldId="284"/>
        </pc:sldMkLst>
        <pc:spChg chg="mod">
          <ac:chgData name="Louise Tansey" userId="388ce529-93ec-454c-9a47-d666ba1749de" providerId="ADAL" clId="{EEE69BA8-54DC-4CD0-80F2-D05FE979C279}" dt="2023-02-08T19:05:48.200" v="2259" actId="26606"/>
          <ac:spMkLst>
            <pc:docMk/>
            <pc:sldMk cId="1307286418" sldId="284"/>
            <ac:spMk id="2" creationId="{54885E80-F324-4A61-A165-B4C0877F0877}"/>
          </ac:spMkLst>
        </pc:spChg>
        <pc:spChg chg="mod">
          <ac:chgData name="Louise Tansey" userId="388ce529-93ec-454c-9a47-d666ba1749de" providerId="ADAL" clId="{EEE69BA8-54DC-4CD0-80F2-D05FE979C279}" dt="2023-02-08T19:05:48.200" v="2259" actId="26606"/>
          <ac:spMkLst>
            <pc:docMk/>
            <pc:sldMk cId="1307286418" sldId="284"/>
            <ac:spMk id="3" creationId="{6B88A219-185B-43F8-889A-DE9D4611EDA0}"/>
          </ac:spMkLst>
        </pc:spChg>
        <pc:spChg chg="add">
          <ac:chgData name="Louise Tansey" userId="388ce529-93ec-454c-9a47-d666ba1749de" providerId="ADAL" clId="{EEE69BA8-54DC-4CD0-80F2-D05FE979C279}" dt="2023-02-08T19:05:48.200" v="2259" actId="26606"/>
          <ac:spMkLst>
            <pc:docMk/>
            <pc:sldMk cId="1307286418" sldId="284"/>
            <ac:spMk id="8" creationId="{DFF2AC85-FAA0-4844-813F-83C04D7382E2}"/>
          </ac:spMkLst>
        </pc:spChg>
        <pc:spChg chg="add">
          <ac:chgData name="Louise Tansey" userId="388ce529-93ec-454c-9a47-d666ba1749de" providerId="ADAL" clId="{EEE69BA8-54DC-4CD0-80F2-D05FE979C279}" dt="2023-02-08T19:05:48.200" v="2259" actId="26606"/>
          <ac:spMkLst>
            <pc:docMk/>
            <pc:sldMk cId="1307286418" sldId="284"/>
            <ac:spMk id="10" creationId="{89CC0F1E-BAA2-47B1-8F83-7ECB9FD9E009}"/>
          </ac:spMkLst>
        </pc:spChg>
      </pc:sldChg>
      <pc:sldChg chg="addSp modSp mod setBg setClrOvrMap">
        <pc:chgData name="Louise Tansey" userId="388ce529-93ec-454c-9a47-d666ba1749de" providerId="ADAL" clId="{EEE69BA8-54DC-4CD0-80F2-D05FE979C279}" dt="2023-02-08T19:05:54.144" v="2260" actId="26606"/>
        <pc:sldMkLst>
          <pc:docMk/>
          <pc:sldMk cId="2477602379" sldId="285"/>
        </pc:sldMkLst>
        <pc:spChg chg="mod">
          <ac:chgData name="Louise Tansey" userId="388ce529-93ec-454c-9a47-d666ba1749de" providerId="ADAL" clId="{EEE69BA8-54DC-4CD0-80F2-D05FE979C279}" dt="2023-02-08T19:05:54.144" v="2260" actId="26606"/>
          <ac:spMkLst>
            <pc:docMk/>
            <pc:sldMk cId="2477602379" sldId="285"/>
            <ac:spMk id="2" creationId="{C80F8A59-CE63-4ABD-BAE8-8EED5D7CFD64}"/>
          </ac:spMkLst>
        </pc:spChg>
        <pc:spChg chg="mod">
          <ac:chgData name="Louise Tansey" userId="388ce529-93ec-454c-9a47-d666ba1749de" providerId="ADAL" clId="{EEE69BA8-54DC-4CD0-80F2-D05FE979C279}" dt="2023-02-08T19:05:54.144" v="2260" actId="26606"/>
          <ac:spMkLst>
            <pc:docMk/>
            <pc:sldMk cId="2477602379" sldId="285"/>
            <ac:spMk id="3" creationId="{1F3CE2AA-A4F2-4EC7-9F4A-DC8D341F6811}"/>
          </ac:spMkLst>
        </pc:spChg>
        <pc:spChg chg="add">
          <ac:chgData name="Louise Tansey" userId="388ce529-93ec-454c-9a47-d666ba1749de" providerId="ADAL" clId="{EEE69BA8-54DC-4CD0-80F2-D05FE979C279}" dt="2023-02-08T19:05:54.144" v="2260" actId="26606"/>
          <ac:spMkLst>
            <pc:docMk/>
            <pc:sldMk cId="2477602379" sldId="285"/>
            <ac:spMk id="8" creationId="{DFF2AC85-FAA0-4844-813F-83C04D7382E2}"/>
          </ac:spMkLst>
        </pc:spChg>
        <pc:spChg chg="add">
          <ac:chgData name="Louise Tansey" userId="388ce529-93ec-454c-9a47-d666ba1749de" providerId="ADAL" clId="{EEE69BA8-54DC-4CD0-80F2-D05FE979C279}" dt="2023-02-08T19:05:54.144" v="2260" actId="26606"/>
          <ac:spMkLst>
            <pc:docMk/>
            <pc:sldMk cId="2477602379" sldId="285"/>
            <ac:spMk id="10" creationId="{89CC0F1E-BAA2-47B1-8F83-7ECB9FD9E009}"/>
          </ac:spMkLst>
        </pc:spChg>
      </pc:sldChg>
      <pc:sldChg chg="modSp new del mod">
        <pc:chgData name="Louise Tansey" userId="388ce529-93ec-454c-9a47-d666ba1749de" providerId="ADAL" clId="{EEE69BA8-54DC-4CD0-80F2-D05FE979C279}" dt="2023-02-08T16:27:04.563" v="204" actId="47"/>
        <pc:sldMkLst>
          <pc:docMk/>
          <pc:sldMk cId="46571392" sldId="291"/>
        </pc:sldMkLst>
        <pc:spChg chg="mod">
          <ac:chgData name="Louise Tansey" userId="388ce529-93ec-454c-9a47-d666ba1749de" providerId="ADAL" clId="{EEE69BA8-54DC-4CD0-80F2-D05FE979C279}" dt="2023-02-08T16:25:29.869" v="38" actId="20577"/>
          <ac:spMkLst>
            <pc:docMk/>
            <pc:sldMk cId="46571392" sldId="291"/>
            <ac:spMk id="2" creationId="{165A1522-DC81-4A5D-83F9-2D8C419F3C6B}"/>
          </ac:spMkLst>
        </pc:spChg>
        <pc:spChg chg="mod">
          <ac:chgData name="Louise Tansey" userId="388ce529-93ec-454c-9a47-d666ba1749de" providerId="ADAL" clId="{EEE69BA8-54DC-4CD0-80F2-D05FE979C279}" dt="2023-02-08T16:26:45.216" v="203" actId="20577"/>
          <ac:spMkLst>
            <pc:docMk/>
            <pc:sldMk cId="46571392" sldId="291"/>
            <ac:spMk id="3" creationId="{45A9F76A-4835-4EBD-87B9-6BDBBBFA067E}"/>
          </ac:spMkLst>
        </pc:spChg>
      </pc:sldChg>
      <pc:sldChg chg="addSp delSp modSp new mod ord setBg">
        <pc:chgData name="Louise Tansey" userId="388ce529-93ec-454c-9a47-d666ba1749de" providerId="ADAL" clId="{EEE69BA8-54DC-4CD0-80F2-D05FE979C279}" dt="2023-02-08T17:31:56.999" v="708"/>
        <pc:sldMkLst>
          <pc:docMk/>
          <pc:sldMk cId="2897314540" sldId="291"/>
        </pc:sldMkLst>
        <pc:spChg chg="mod">
          <ac:chgData name="Louise Tansey" userId="388ce529-93ec-454c-9a47-d666ba1749de" providerId="ADAL" clId="{EEE69BA8-54DC-4CD0-80F2-D05FE979C279}" dt="2023-02-08T17:30:58.294" v="702" actId="26606"/>
          <ac:spMkLst>
            <pc:docMk/>
            <pc:sldMk cId="2897314540" sldId="291"/>
            <ac:spMk id="2" creationId="{B3CC7165-EBEC-4CB3-9288-EB930C6FE5C5}"/>
          </ac:spMkLst>
        </pc:spChg>
        <pc:spChg chg="del">
          <ac:chgData name="Louise Tansey" userId="388ce529-93ec-454c-9a47-d666ba1749de" providerId="ADAL" clId="{EEE69BA8-54DC-4CD0-80F2-D05FE979C279}" dt="2023-02-08T17:30:45.664" v="699" actId="22"/>
          <ac:spMkLst>
            <pc:docMk/>
            <pc:sldMk cId="2897314540" sldId="291"/>
            <ac:spMk id="3" creationId="{C57210C4-B447-4AB7-A8E8-24DAD0D3747A}"/>
          </ac:spMkLst>
        </pc:spChg>
        <pc:spChg chg="add del">
          <ac:chgData name="Louise Tansey" userId="388ce529-93ec-454c-9a47-d666ba1749de" providerId="ADAL" clId="{EEE69BA8-54DC-4CD0-80F2-D05FE979C279}" dt="2023-02-08T17:30:58.278" v="701" actId="26606"/>
          <ac:spMkLst>
            <pc:docMk/>
            <pc:sldMk cId="2897314540" sldId="291"/>
            <ac:spMk id="10" creationId="{A4AC5506-6312-4701-8D3C-40187889A947}"/>
          </ac:spMkLst>
        </pc:spChg>
        <pc:spChg chg="add">
          <ac:chgData name="Louise Tansey" userId="388ce529-93ec-454c-9a47-d666ba1749de" providerId="ADAL" clId="{EEE69BA8-54DC-4CD0-80F2-D05FE979C279}" dt="2023-02-08T17:30:58.294" v="702" actId="26606"/>
          <ac:spMkLst>
            <pc:docMk/>
            <pc:sldMk cId="2897314540" sldId="291"/>
            <ac:spMk id="12" creationId="{7F57BEA8-497D-4AA8-8A18-BDCD696B25FE}"/>
          </ac:spMkLst>
        </pc:spChg>
        <pc:picChg chg="add mod ord">
          <ac:chgData name="Louise Tansey" userId="388ce529-93ec-454c-9a47-d666ba1749de" providerId="ADAL" clId="{EEE69BA8-54DC-4CD0-80F2-D05FE979C279}" dt="2023-02-08T17:31:01.703" v="704" actId="962"/>
          <ac:picMkLst>
            <pc:docMk/>
            <pc:sldMk cId="2897314540" sldId="291"/>
            <ac:picMk id="5" creationId="{C99F7BF5-DF2A-477A-A283-29EE571F698E}"/>
          </ac:picMkLst>
        </pc:picChg>
        <pc:cxnChg chg="add">
          <ac:chgData name="Louise Tansey" userId="388ce529-93ec-454c-9a47-d666ba1749de" providerId="ADAL" clId="{EEE69BA8-54DC-4CD0-80F2-D05FE979C279}" dt="2023-02-08T17:30:58.294" v="702" actId="26606"/>
          <ac:cxnSpMkLst>
            <pc:docMk/>
            <pc:sldMk cId="2897314540" sldId="291"/>
            <ac:cxnSpMk id="13" creationId="{D2E961F1-4A28-4A5F-BBD4-6E400E5E6C75}"/>
          </ac:cxnSpMkLst>
        </pc:cxnChg>
        <pc:cxnChg chg="add">
          <ac:chgData name="Louise Tansey" userId="388ce529-93ec-454c-9a47-d666ba1749de" providerId="ADAL" clId="{EEE69BA8-54DC-4CD0-80F2-D05FE979C279}" dt="2023-02-08T17:30:58.294" v="702" actId="26606"/>
          <ac:cxnSpMkLst>
            <pc:docMk/>
            <pc:sldMk cId="2897314540" sldId="291"/>
            <ac:cxnSpMk id="14" creationId="{A82415D3-DDE5-4D63-8CB3-23A5EC581B27}"/>
          </ac:cxnSpMkLst>
        </pc:cxnChg>
        <pc:cxnChg chg="add">
          <ac:chgData name="Louise Tansey" userId="388ce529-93ec-454c-9a47-d666ba1749de" providerId="ADAL" clId="{EEE69BA8-54DC-4CD0-80F2-D05FE979C279}" dt="2023-02-08T17:30:58.294" v="702" actId="26606"/>
          <ac:cxnSpMkLst>
            <pc:docMk/>
            <pc:sldMk cId="2897314540" sldId="291"/>
            <ac:cxnSpMk id="16" creationId="{AD7193FB-6AE6-4B3B-8F89-56B55DD63B4D}"/>
          </ac:cxnSpMkLst>
        </pc:cxnChg>
      </pc:sldChg>
      <pc:sldChg chg="addSp modSp new mod setBg setClrOvrMap">
        <pc:chgData name="Louise Tansey" userId="388ce529-93ec-454c-9a47-d666ba1749de" providerId="ADAL" clId="{EEE69BA8-54DC-4CD0-80F2-D05FE979C279}" dt="2023-02-08T18:21:08.203" v="1069" actId="26606"/>
        <pc:sldMkLst>
          <pc:docMk/>
          <pc:sldMk cId="155483549" sldId="292"/>
        </pc:sldMkLst>
        <pc:spChg chg="mod">
          <ac:chgData name="Louise Tansey" userId="388ce529-93ec-454c-9a47-d666ba1749de" providerId="ADAL" clId="{EEE69BA8-54DC-4CD0-80F2-D05FE979C279}" dt="2023-02-08T18:21:08.203" v="1069" actId="26606"/>
          <ac:spMkLst>
            <pc:docMk/>
            <pc:sldMk cId="155483549" sldId="292"/>
            <ac:spMk id="2" creationId="{A8186C98-6521-42E5-83D0-3CB4DF8E125E}"/>
          </ac:spMkLst>
        </pc:spChg>
        <pc:spChg chg="mod">
          <ac:chgData name="Louise Tansey" userId="388ce529-93ec-454c-9a47-d666ba1749de" providerId="ADAL" clId="{EEE69BA8-54DC-4CD0-80F2-D05FE979C279}" dt="2023-02-08T18:21:08.203" v="1069" actId="26606"/>
          <ac:spMkLst>
            <pc:docMk/>
            <pc:sldMk cId="155483549" sldId="292"/>
            <ac:spMk id="3" creationId="{6C0BFDDA-DA79-48C8-96DC-478E04EF31D5}"/>
          </ac:spMkLst>
        </pc:spChg>
        <pc:spChg chg="add">
          <ac:chgData name="Louise Tansey" userId="388ce529-93ec-454c-9a47-d666ba1749de" providerId="ADAL" clId="{EEE69BA8-54DC-4CD0-80F2-D05FE979C279}" dt="2023-02-08T18:21:08.203" v="1069" actId="26606"/>
          <ac:spMkLst>
            <pc:docMk/>
            <pc:sldMk cId="155483549" sldId="292"/>
            <ac:spMk id="10" creationId="{5E8D2E83-FB3A-40E7-A9E5-7AB389D612B4}"/>
          </ac:spMkLst>
        </pc:spChg>
        <pc:picChg chg="add mod ord">
          <ac:chgData name="Louise Tansey" userId="388ce529-93ec-454c-9a47-d666ba1749de" providerId="ADAL" clId="{EEE69BA8-54DC-4CD0-80F2-D05FE979C279}" dt="2023-02-08T18:21:08.203" v="1069" actId="26606"/>
          <ac:picMkLst>
            <pc:docMk/>
            <pc:sldMk cId="155483549" sldId="292"/>
            <ac:picMk id="5" creationId="{FCB029AA-4ABD-4D55-9700-C3845FB228D2}"/>
          </ac:picMkLst>
        </pc:picChg>
      </pc:sldChg>
      <pc:sldChg chg="addSp modSp new mod setBg setClrOvrMap">
        <pc:chgData name="Louise Tansey" userId="388ce529-93ec-454c-9a47-d666ba1749de" providerId="ADAL" clId="{EEE69BA8-54DC-4CD0-80F2-D05FE979C279}" dt="2023-02-08T18:54:12.965" v="2156" actId="255"/>
        <pc:sldMkLst>
          <pc:docMk/>
          <pc:sldMk cId="206275360" sldId="293"/>
        </pc:sldMkLst>
        <pc:spChg chg="mod">
          <ac:chgData name="Louise Tansey" userId="388ce529-93ec-454c-9a47-d666ba1749de" providerId="ADAL" clId="{EEE69BA8-54DC-4CD0-80F2-D05FE979C279}" dt="2023-02-08T18:46:48.474" v="2138" actId="26606"/>
          <ac:spMkLst>
            <pc:docMk/>
            <pc:sldMk cId="206275360" sldId="293"/>
            <ac:spMk id="2" creationId="{CF5CE06F-279D-4BB5-91EB-5CAEE904E80B}"/>
          </ac:spMkLst>
        </pc:spChg>
        <pc:spChg chg="mod">
          <ac:chgData name="Louise Tansey" userId="388ce529-93ec-454c-9a47-d666ba1749de" providerId="ADAL" clId="{EEE69BA8-54DC-4CD0-80F2-D05FE979C279}" dt="2023-02-08T18:54:12.965" v="2156" actId="255"/>
          <ac:spMkLst>
            <pc:docMk/>
            <pc:sldMk cId="206275360" sldId="293"/>
            <ac:spMk id="3" creationId="{444C2BD9-7207-4A5C-9E03-370E66D49987}"/>
          </ac:spMkLst>
        </pc:spChg>
        <pc:spChg chg="add">
          <ac:chgData name="Louise Tansey" userId="388ce529-93ec-454c-9a47-d666ba1749de" providerId="ADAL" clId="{EEE69BA8-54DC-4CD0-80F2-D05FE979C279}" dt="2023-02-08T18:46:48.474" v="2138" actId="26606"/>
          <ac:spMkLst>
            <pc:docMk/>
            <pc:sldMk cId="206275360" sldId="293"/>
            <ac:spMk id="8" creationId="{AD72D4D1-076F-49D3-9889-EFC4F6D7CA66}"/>
          </ac:spMkLst>
        </pc:spChg>
        <pc:cxnChg chg="add">
          <ac:chgData name="Louise Tansey" userId="388ce529-93ec-454c-9a47-d666ba1749de" providerId="ADAL" clId="{EEE69BA8-54DC-4CD0-80F2-D05FE979C279}" dt="2023-02-08T18:46:48.474" v="2138" actId="26606"/>
          <ac:cxnSpMkLst>
            <pc:docMk/>
            <pc:sldMk cId="206275360" sldId="293"/>
            <ac:cxnSpMk id="10" creationId="{2D72A2C9-F3CA-4216-8BAD-FA4C970C3C4E}"/>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27C70A9-3E0D-4132-ACE6-88369FCC01F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52FE496-892A-4B45-AF7D-F998C77F65A8}">
      <dgm:prSet/>
      <dgm:spPr/>
      <dgm:t>
        <a:bodyPr/>
        <a:lstStyle/>
        <a:p>
          <a:r>
            <a:rPr lang="en-US"/>
            <a:t>What is at issue/what is not admitted/what do you need to prove?</a:t>
          </a:r>
        </a:p>
      </dgm:t>
    </dgm:pt>
    <dgm:pt modelId="{7F06538A-90C5-4FE0-90B2-071228871329}" type="parTrans" cxnId="{E4F314B1-E934-4D9E-84DD-2BB62F22927C}">
      <dgm:prSet/>
      <dgm:spPr/>
      <dgm:t>
        <a:bodyPr/>
        <a:lstStyle/>
        <a:p>
          <a:endParaRPr lang="en-US"/>
        </a:p>
      </dgm:t>
    </dgm:pt>
    <dgm:pt modelId="{7C9B1C15-B3A4-482D-8527-9CECCAFBC8A5}" type="sibTrans" cxnId="{E4F314B1-E934-4D9E-84DD-2BB62F22927C}">
      <dgm:prSet/>
      <dgm:spPr/>
      <dgm:t>
        <a:bodyPr/>
        <a:lstStyle/>
        <a:p>
          <a:endParaRPr lang="en-US"/>
        </a:p>
      </dgm:t>
    </dgm:pt>
    <dgm:pt modelId="{EDBECF07-F848-4D7C-9FE4-201E91FA63CD}">
      <dgm:prSet/>
      <dgm:spPr/>
      <dgm:t>
        <a:bodyPr/>
        <a:lstStyle/>
        <a:p>
          <a:r>
            <a:rPr lang="en-US" dirty="0"/>
            <a:t>What evidence can the witness provide that addresses this? (including exhibits)</a:t>
          </a:r>
        </a:p>
      </dgm:t>
    </dgm:pt>
    <dgm:pt modelId="{7327568C-ED91-49AB-A4BB-8ABFD8B96142}" type="parTrans" cxnId="{F811F35E-0DFD-4C94-A6FB-BBFB712F6620}">
      <dgm:prSet/>
      <dgm:spPr/>
      <dgm:t>
        <a:bodyPr/>
        <a:lstStyle/>
        <a:p>
          <a:endParaRPr lang="en-US"/>
        </a:p>
      </dgm:t>
    </dgm:pt>
    <dgm:pt modelId="{580178F1-9778-4010-8D12-8212D718526C}" type="sibTrans" cxnId="{F811F35E-0DFD-4C94-A6FB-BBFB712F6620}">
      <dgm:prSet/>
      <dgm:spPr/>
      <dgm:t>
        <a:bodyPr/>
        <a:lstStyle/>
        <a:p>
          <a:endParaRPr lang="en-US"/>
        </a:p>
      </dgm:t>
    </dgm:pt>
    <dgm:pt modelId="{DB9B21CA-1B75-4DC3-B081-29C23D7EAD18}">
      <dgm:prSet/>
      <dgm:spPr/>
      <dgm:t>
        <a:bodyPr/>
        <a:lstStyle/>
        <a:p>
          <a:r>
            <a:rPr lang="en-US"/>
            <a:t>What do you need to ask the witness to elicit this?</a:t>
          </a:r>
        </a:p>
      </dgm:t>
    </dgm:pt>
    <dgm:pt modelId="{68717144-90B8-47D6-8FD0-3C1F548B2278}" type="parTrans" cxnId="{80F7E9D9-FF60-44C6-B296-9A1888C90343}">
      <dgm:prSet/>
      <dgm:spPr/>
      <dgm:t>
        <a:bodyPr/>
        <a:lstStyle/>
        <a:p>
          <a:endParaRPr lang="en-US"/>
        </a:p>
      </dgm:t>
    </dgm:pt>
    <dgm:pt modelId="{9CDEF24F-38CE-4225-8CA0-7DBE35E12447}" type="sibTrans" cxnId="{80F7E9D9-FF60-44C6-B296-9A1888C90343}">
      <dgm:prSet/>
      <dgm:spPr/>
      <dgm:t>
        <a:bodyPr/>
        <a:lstStyle/>
        <a:p>
          <a:endParaRPr lang="en-US"/>
        </a:p>
      </dgm:t>
    </dgm:pt>
    <dgm:pt modelId="{8F1E2585-5173-4C9E-840D-6EE9A17B0B11}" type="pres">
      <dgm:prSet presAssocID="{E27C70A9-3E0D-4132-ACE6-88369FCC01F0}" presName="root" presStyleCnt="0">
        <dgm:presLayoutVars>
          <dgm:dir/>
          <dgm:resizeHandles val="exact"/>
        </dgm:presLayoutVars>
      </dgm:prSet>
      <dgm:spPr/>
    </dgm:pt>
    <dgm:pt modelId="{B2C61F89-92D5-45E8-AED2-DD76F24C3E34}" type="pres">
      <dgm:prSet presAssocID="{C52FE496-892A-4B45-AF7D-F998C77F65A8}" presName="compNode" presStyleCnt="0"/>
      <dgm:spPr/>
    </dgm:pt>
    <dgm:pt modelId="{8D9F8564-4416-48C5-89DA-77C68692BD3B}" type="pres">
      <dgm:prSet presAssocID="{C52FE496-892A-4B45-AF7D-F998C77F65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684218F4-D3CC-4D02-B1C1-95550BFCCDD8}" type="pres">
      <dgm:prSet presAssocID="{C52FE496-892A-4B45-AF7D-F998C77F65A8}" presName="spaceRect" presStyleCnt="0"/>
      <dgm:spPr/>
    </dgm:pt>
    <dgm:pt modelId="{1006BC92-460F-4AB1-A62C-05ACA854A73A}" type="pres">
      <dgm:prSet presAssocID="{C52FE496-892A-4B45-AF7D-F998C77F65A8}" presName="textRect" presStyleLbl="revTx" presStyleIdx="0" presStyleCnt="3">
        <dgm:presLayoutVars>
          <dgm:chMax val="1"/>
          <dgm:chPref val="1"/>
        </dgm:presLayoutVars>
      </dgm:prSet>
      <dgm:spPr/>
    </dgm:pt>
    <dgm:pt modelId="{4AB41CFE-8229-4D50-B385-1B71D3B4D253}" type="pres">
      <dgm:prSet presAssocID="{7C9B1C15-B3A4-482D-8527-9CECCAFBC8A5}" presName="sibTrans" presStyleCnt="0"/>
      <dgm:spPr/>
    </dgm:pt>
    <dgm:pt modelId="{7BE19190-C029-4699-B3AC-76B53D78CEE0}" type="pres">
      <dgm:prSet presAssocID="{EDBECF07-F848-4D7C-9FE4-201E91FA63CD}" presName="compNode" presStyleCnt="0"/>
      <dgm:spPr/>
    </dgm:pt>
    <dgm:pt modelId="{90F1E282-38A6-4C76-8DD5-F12311B1F45D}" type="pres">
      <dgm:prSet presAssocID="{EDBECF07-F848-4D7C-9FE4-201E91FA63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1C926B48-2176-4ACB-921D-F2A74FBA8566}" type="pres">
      <dgm:prSet presAssocID="{EDBECF07-F848-4D7C-9FE4-201E91FA63CD}" presName="spaceRect" presStyleCnt="0"/>
      <dgm:spPr/>
    </dgm:pt>
    <dgm:pt modelId="{DBF30C97-AEE2-48C4-ACB7-3F0E4D4EC340}" type="pres">
      <dgm:prSet presAssocID="{EDBECF07-F848-4D7C-9FE4-201E91FA63CD}" presName="textRect" presStyleLbl="revTx" presStyleIdx="1" presStyleCnt="3">
        <dgm:presLayoutVars>
          <dgm:chMax val="1"/>
          <dgm:chPref val="1"/>
        </dgm:presLayoutVars>
      </dgm:prSet>
      <dgm:spPr/>
    </dgm:pt>
    <dgm:pt modelId="{CD3C76B4-CF0C-4324-9960-CCAC0A7A628C}" type="pres">
      <dgm:prSet presAssocID="{580178F1-9778-4010-8D12-8212D718526C}" presName="sibTrans" presStyleCnt="0"/>
      <dgm:spPr/>
    </dgm:pt>
    <dgm:pt modelId="{D83C84FE-26D6-4CFC-87E3-3BF55DE8C76E}" type="pres">
      <dgm:prSet presAssocID="{DB9B21CA-1B75-4DC3-B081-29C23D7EAD18}" presName="compNode" presStyleCnt="0"/>
      <dgm:spPr/>
    </dgm:pt>
    <dgm:pt modelId="{3132CF35-D72C-4039-B0AE-C1929D6B4088}" type="pres">
      <dgm:prSet presAssocID="{DB9B21CA-1B75-4DC3-B081-29C23D7EA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3D35AC4C-7CFC-49B7-B38B-C867D30CA945}" type="pres">
      <dgm:prSet presAssocID="{DB9B21CA-1B75-4DC3-B081-29C23D7EAD18}" presName="spaceRect" presStyleCnt="0"/>
      <dgm:spPr/>
    </dgm:pt>
    <dgm:pt modelId="{0693DA80-BE56-4104-AC7E-5B5124FE007C}" type="pres">
      <dgm:prSet presAssocID="{DB9B21CA-1B75-4DC3-B081-29C23D7EAD18}" presName="textRect" presStyleLbl="revTx" presStyleIdx="2" presStyleCnt="3">
        <dgm:presLayoutVars>
          <dgm:chMax val="1"/>
          <dgm:chPref val="1"/>
        </dgm:presLayoutVars>
      </dgm:prSet>
      <dgm:spPr/>
    </dgm:pt>
  </dgm:ptLst>
  <dgm:cxnLst>
    <dgm:cxn modelId="{2DB99004-2F29-41B2-B6FA-3272E4B25306}" type="presOf" srcId="{EDBECF07-F848-4D7C-9FE4-201E91FA63CD}" destId="{DBF30C97-AEE2-48C4-ACB7-3F0E4D4EC340}" srcOrd="0" destOrd="0" presId="urn:microsoft.com/office/officeart/2018/2/layout/IconLabelList"/>
    <dgm:cxn modelId="{20750736-5571-4B99-8DC7-5E3D47535BA0}" type="presOf" srcId="{C52FE496-892A-4B45-AF7D-F998C77F65A8}" destId="{1006BC92-460F-4AB1-A62C-05ACA854A73A}" srcOrd="0" destOrd="0" presId="urn:microsoft.com/office/officeart/2018/2/layout/IconLabelList"/>
    <dgm:cxn modelId="{F811F35E-0DFD-4C94-A6FB-BBFB712F6620}" srcId="{E27C70A9-3E0D-4132-ACE6-88369FCC01F0}" destId="{EDBECF07-F848-4D7C-9FE4-201E91FA63CD}" srcOrd="1" destOrd="0" parTransId="{7327568C-ED91-49AB-A4BB-8ABFD8B96142}" sibTransId="{580178F1-9778-4010-8D12-8212D718526C}"/>
    <dgm:cxn modelId="{6D236A45-AA18-4A2F-BB4C-F08973200C42}" type="presOf" srcId="{DB9B21CA-1B75-4DC3-B081-29C23D7EAD18}" destId="{0693DA80-BE56-4104-AC7E-5B5124FE007C}" srcOrd="0" destOrd="0" presId="urn:microsoft.com/office/officeart/2018/2/layout/IconLabelList"/>
    <dgm:cxn modelId="{9FD96C9D-1E81-4360-B680-F7A6C375D885}" type="presOf" srcId="{E27C70A9-3E0D-4132-ACE6-88369FCC01F0}" destId="{8F1E2585-5173-4C9E-840D-6EE9A17B0B11}" srcOrd="0" destOrd="0" presId="urn:microsoft.com/office/officeart/2018/2/layout/IconLabelList"/>
    <dgm:cxn modelId="{E4F314B1-E934-4D9E-84DD-2BB62F22927C}" srcId="{E27C70A9-3E0D-4132-ACE6-88369FCC01F0}" destId="{C52FE496-892A-4B45-AF7D-F998C77F65A8}" srcOrd="0" destOrd="0" parTransId="{7F06538A-90C5-4FE0-90B2-071228871329}" sibTransId="{7C9B1C15-B3A4-482D-8527-9CECCAFBC8A5}"/>
    <dgm:cxn modelId="{80F7E9D9-FF60-44C6-B296-9A1888C90343}" srcId="{E27C70A9-3E0D-4132-ACE6-88369FCC01F0}" destId="{DB9B21CA-1B75-4DC3-B081-29C23D7EAD18}" srcOrd="2" destOrd="0" parTransId="{68717144-90B8-47D6-8FD0-3C1F548B2278}" sibTransId="{9CDEF24F-38CE-4225-8CA0-7DBE35E12447}"/>
    <dgm:cxn modelId="{48D0BF9C-1C0C-40B8-9AC6-4185E3ED03D9}" type="presParOf" srcId="{8F1E2585-5173-4C9E-840D-6EE9A17B0B11}" destId="{B2C61F89-92D5-45E8-AED2-DD76F24C3E34}" srcOrd="0" destOrd="0" presId="urn:microsoft.com/office/officeart/2018/2/layout/IconLabelList"/>
    <dgm:cxn modelId="{20B5C2B0-021E-44E9-8B00-870929BBB4DA}" type="presParOf" srcId="{B2C61F89-92D5-45E8-AED2-DD76F24C3E34}" destId="{8D9F8564-4416-48C5-89DA-77C68692BD3B}" srcOrd="0" destOrd="0" presId="urn:microsoft.com/office/officeart/2018/2/layout/IconLabelList"/>
    <dgm:cxn modelId="{A6FA21A3-18BE-42DB-A3D9-F1DC242D3E57}" type="presParOf" srcId="{B2C61F89-92D5-45E8-AED2-DD76F24C3E34}" destId="{684218F4-D3CC-4D02-B1C1-95550BFCCDD8}" srcOrd="1" destOrd="0" presId="urn:microsoft.com/office/officeart/2018/2/layout/IconLabelList"/>
    <dgm:cxn modelId="{6A558715-5A3F-4D6B-A14D-99027455CE52}" type="presParOf" srcId="{B2C61F89-92D5-45E8-AED2-DD76F24C3E34}" destId="{1006BC92-460F-4AB1-A62C-05ACA854A73A}" srcOrd="2" destOrd="0" presId="urn:microsoft.com/office/officeart/2018/2/layout/IconLabelList"/>
    <dgm:cxn modelId="{AFC326CB-C688-40E1-A4B9-F06760616C45}" type="presParOf" srcId="{8F1E2585-5173-4C9E-840D-6EE9A17B0B11}" destId="{4AB41CFE-8229-4D50-B385-1B71D3B4D253}" srcOrd="1" destOrd="0" presId="urn:microsoft.com/office/officeart/2018/2/layout/IconLabelList"/>
    <dgm:cxn modelId="{7EF6E2C7-4E47-477C-B230-5054DE0A823D}" type="presParOf" srcId="{8F1E2585-5173-4C9E-840D-6EE9A17B0B11}" destId="{7BE19190-C029-4699-B3AC-76B53D78CEE0}" srcOrd="2" destOrd="0" presId="urn:microsoft.com/office/officeart/2018/2/layout/IconLabelList"/>
    <dgm:cxn modelId="{9494634B-3D8C-423F-A682-F827625D1287}" type="presParOf" srcId="{7BE19190-C029-4699-B3AC-76B53D78CEE0}" destId="{90F1E282-38A6-4C76-8DD5-F12311B1F45D}" srcOrd="0" destOrd="0" presId="urn:microsoft.com/office/officeart/2018/2/layout/IconLabelList"/>
    <dgm:cxn modelId="{589824A8-F173-4508-A63C-EBAEB3320214}" type="presParOf" srcId="{7BE19190-C029-4699-B3AC-76B53D78CEE0}" destId="{1C926B48-2176-4ACB-921D-F2A74FBA8566}" srcOrd="1" destOrd="0" presId="urn:microsoft.com/office/officeart/2018/2/layout/IconLabelList"/>
    <dgm:cxn modelId="{E935824E-5BAB-4C79-B082-A9D04E5EB48C}" type="presParOf" srcId="{7BE19190-C029-4699-B3AC-76B53D78CEE0}" destId="{DBF30C97-AEE2-48C4-ACB7-3F0E4D4EC340}" srcOrd="2" destOrd="0" presId="urn:microsoft.com/office/officeart/2018/2/layout/IconLabelList"/>
    <dgm:cxn modelId="{10F520DA-D155-4D79-A300-12EE46DB8EAF}" type="presParOf" srcId="{8F1E2585-5173-4C9E-840D-6EE9A17B0B11}" destId="{CD3C76B4-CF0C-4324-9960-CCAC0A7A628C}" srcOrd="3" destOrd="0" presId="urn:microsoft.com/office/officeart/2018/2/layout/IconLabelList"/>
    <dgm:cxn modelId="{CB0894C5-2DFC-4B07-99E4-3EF29C69C154}" type="presParOf" srcId="{8F1E2585-5173-4C9E-840D-6EE9A17B0B11}" destId="{D83C84FE-26D6-4CFC-87E3-3BF55DE8C76E}" srcOrd="4" destOrd="0" presId="urn:microsoft.com/office/officeart/2018/2/layout/IconLabelList"/>
    <dgm:cxn modelId="{0A41D48E-881A-43CB-9067-F77879591983}" type="presParOf" srcId="{D83C84FE-26D6-4CFC-87E3-3BF55DE8C76E}" destId="{3132CF35-D72C-4039-B0AE-C1929D6B4088}" srcOrd="0" destOrd="0" presId="urn:microsoft.com/office/officeart/2018/2/layout/IconLabelList"/>
    <dgm:cxn modelId="{BAC341BE-4D3A-4D26-86EC-D635C169BD75}" type="presParOf" srcId="{D83C84FE-26D6-4CFC-87E3-3BF55DE8C76E}" destId="{3D35AC4C-7CFC-49B7-B38B-C867D30CA945}" srcOrd="1" destOrd="0" presId="urn:microsoft.com/office/officeart/2018/2/layout/IconLabelList"/>
    <dgm:cxn modelId="{A0DAC566-1EF2-4385-8602-55DD4EF204DB}" type="presParOf" srcId="{D83C84FE-26D6-4CFC-87E3-3BF55DE8C76E}" destId="{0693DA80-BE56-4104-AC7E-5B5124FE007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A9E66-4992-494F-9016-97838D6AEB4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46A87E6-6CE7-4553-B23C-8BDF734F932F}">
      <dgm:prSet/>
      <dgm:spPr/>
      <dgm:t>
        <a:bodyPr/>
        <a:lstStyle/>
        <a:p>
          <a:r>
            <a:rPr lang="en-CA"/>
            <a:t>Overview of the in chief</a:t>
          </a:r>
          <a:endParaRPr lang="en-US"/>
        </a:p>
      </dgm:t>
    </dgm:pt>
    <dgm:pt modelId="{6BFB69A3-B73A-46DE-93A8-57C15E7EC569}" type="parTrans" cxnId="{8214E935-5F6D-45FD-AC0A-2A3A41AB5716}">
      <dgm:prSet/>
      <dgm:spPr/>
      <dgm:t>
        <a:bodyPr/>
        <a:lstStyle/>
        <a:p>
          <a:endParaRPr lang="en-US"/>
        </a:p>
      </dgm:t>
    </dgm:pt>
    <dgm:pt modelId="{9206163E-7C9D-431F-9A18-799F84FD6E3E}" type="sibTrans" cxnId="{8214E935-5F6D-45FD-AC0A-2A3A41AB5716}">
      <dgm:prSet/>
      <dgm:spPr/>
      <dgm:t>
        <a:bodyPr/>
        <a:lstStyle/>
        <a:p>
          <a:endParaRPr lang="en-US"/>
        </a:p>
      </dgm:t>
    </dgm:pt>
    <dgm:pt modelId="{7BF9FADD-4F81-4EBB-B3AE-287767901B9B}">
      <dgm:prSet/>
      <dgm:spPr/>
      <dgm:t>
        <a:bodyPr/>
        <a:lstStyle/>
        <a:p>
          <a:r>
            <a:rPr lang="en-CA"/>
            <a:t>Statement charts</a:t>
          </a:r>
          <a:endParaRPr lang="en-US"/>
        </a:p>
      </dgm:t>
    </dgm:pt>
    <dgm:pt modelId="{BD4B8594-B7F8-483C-9D6F-7725DB8FF2A0}" type="parTrans" cxnId="{CAEBECD1-8C0C-4190-9D25-4C54687AEA4C}">
      <dgm:prSet/>
      <dgm:spPr/>
      <dgm:t>
        <a:bodyPr/>
        <a:lstStyle/>
        <a:p>
          <a:endParaRPr lang="en-US"/>
        </a:p>
      </dgm:t>
    </dgm:pt>
    <dgm:pt modelId="{13653B15-EBCD-4EE4-A24B-675DAB3AA747}" type="sibTrans" cxnId="{CAEBECD1-8C0C-4190-9D25-4C54687AEA4C}">
      <dgm:prSet/>
      <dgm:spPr/>
      <dgm:t>
        <a:bodyPr/>
        <a:lstStyle/>
        <a:p>
          <a:endParaRPr lang="en-US"/>
        </a:p>
      </dgm:t>
    </dgm:pt>
    <dgm:pt modelId="{967DD37E-7E54-4FDC-BB09-5C5DD2FE21BC}">
      <dgm:prSet/>
      <dgm:spPr/>
      <dgm:t>
        <a:bodyPr/>
        <a:lstStyle/>
        <a:p>
          <a:r>
            <a:rPr lang="en-CA"/>
            <a:t>Difficult or challenging areas (</a:t>
          </a:r>
          <a:r>
            <a:rPr lang="en-CA" i="1"/>
            <a:t>Seaboyer, </a:t>
          </a:r>
          <a:r>
            <a:rPr lang="en-CA"/>
            <a:t>other discreditable conduct, evidence that has been ruled inadmissible) </a:t>
          </a:r>
          <a:endParaRPr lang="en-US"/>
        </a:p>
      </dgm:t>
    </dgm:pt>
    <dgm:pt modelId="{8A95BC42-122E-45F7-B036-03A9D406349E}" type="parTrans" cxnId="{B372CDF9-89A7-41DF-9F67-BE2B43B5D66F}">
      <dgm:prSet/>
      <dgm:spPr/>
      <dgm:t>
        <a:bodyPr/>
        <a:lstStyle/>
        <a:p>
          <a:endParaRPr lang="en-US"/>
        </a:p>
      </dgm:t>
    </dgm:pt>
    <dgm:pt modelId="{5A7D0546-039E-410D-89BB-B471844DFBA1}" type="sibTrans" cxnId="{B372CDF9-89A7-41DF-9F67-BE2B43B5D66F}">
      <dgm:prSet/>
      <dgm:spPr/>
      <dgm:t>
        <a:bodyPr/>
        <a:lstStyle/>
        <a:p>
          <a:endParaRPr lang="en-US"/>
        </a:p>
      </dgm:t>
    </dgm:pt>
    <dgm:pt modelId="{1A841E2F-6855-4C9F-9A2D-272734E93329}" type="pres">
      <dgm:prSet presAssocID="{3C1A9E66-4992-494F-9016-97838D6AEB48}" presName="root" presStyleCnt="0">
        <dgm:presLayoutVars>
          <dgm:dir/>
          <dgm:resizeHandles val="exact"/>
        </dgm:presLayoutVars>
      </dgm:prSet>
      <dgm:spPr/>
    </dgm:pt>
    <dgm:pt modelId="{223106C1-3AB8-42A7-8C0D-C35886C2B38D}" type="pres">
      <dgm:prSet presAssocID="{646A87E6-6CE7-4553-B23C-8BDF734F932F}" presName="compNode" presStyleCnt="0"/>
      <dgm:spPr/>
    </dgm:pt>
    <dgm:pt modelId="{E947112D-FBF8-41FF-8384-F7018FD8D727}" type="pres">
      <dgm:prSet presAssocID="{646A87E6-6CE7-4553-B23C-8BDF734F932F}" presName="bgRect" presStyleLbl="bgShp" presStyleIdx="0" presStyleCnt="3"/>
      <dgm:spPr/>
    </dgm:pt>
    <dgm:pt modelId="{8F477319-156B-4D60-A891-40C2DF64AB05}" type="pres">
      <dgm:prSet presAssocID="{646A87E6-6CE7-4553-B23C-8BDF734F93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A2BF7518-B6E5-4B9B-B58E-92C94037E960}" type="pres">
      <dgm:prSet presAssocID="{646A87E6-6CE7-4553-B23C-8BDF734F932F}" presName="spaceRect" presStyleCnt="0"/>
      <dgm:spPr/>
    </dgm:pt>
    <dgm:pt modelId="{1006FAC0-76D4-43BA-BCAC-61418531EDCD}" type="pres">
      <dgm:prSet presAssocID="{646A87E6-6CE7-4553-B23C-8BDF734F932F}" presName="parTx" presStyleLbl="revTx" presStyleIdx="0" presStyleCnt="3">
        <dgm:presLayoutVars>
          <dgm:chMax val="0"/>
          <dgm:chPref val="0"/>
        </dgm:presLayoutVars>
      </dgm:prSet>
      <dgm:spPr/>
    </dgm:pt>
    <dgm:pt modelId="{07278B7B-1273-458C-A3A8-F936CCFBD23A}" type="pres">
      <dgm:prSet presAssocID="{9206163E-7C9D-431F-9A18-799F84FD6E3E}" presName="sibTrans" presStyleCnt="0"/>
      <dgm:spPr/>
    </dgm:pt>
    <dgm:pt modelId="{52441810-6C7C-47DF-BC99-6013C100FFDD}" type="pres">
      <dgm:prSet presAssocID="{7BF9FADD-4F81-4EBB-B3AE-287767901B9B}" presName="compNode" presStyleCnt="0"/>
      <dgm:spPr/>
    </dgm:pt>
    <dgm:pt modelId="{8A7B4F1B-B40B-4C09-8BE5-B3BA8D9F2DFC}" type="pres">
      <dgm:prSet presAssocID="{7BF9FADD-4F81-4EBB-B3AE-287767901B9B}" presName="bgRect" presStyleLbl="bgShp" presStyleIdx="1" presStyleCnt="3"/>
      <dgm:spPr/>
    </dgm:pt>
    <dgm:pt modelId="{7B7AB754-202E-431A-9122-A93183E42A97}" type="pres">
      <dgm:prSet presAssocID="{7BF9FADD-4F81-4EBB-B3AE-287767901B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0701A4D0-AFA7-4DDB-A02C-BBF3E4EE3237}" type="pres">
      <dgm:prSet presAssocID="{7BF9FADD-4F81-4EBB-B3AE-287767901B9B}" presName="spaceRect" presStyleCnt="0"/>
      <dgm:spPr/>
    </dgm:pt>
    <dgm:pt modelId="{F5836BD3-A9B2-4057-A77B-727AF5C6402F}" type="pres">
      <dgm:prSet presAssocID="{7BF9FADD-4F81-4EBB-B3AE-287767901B9B}" presName="parTx" presStyleLbl="revTx" presStyleIdx="1" presStyleCnt="3">
        <dgm:presLayoutVars>
          <dgm:chMax val="0"/>
          <dgm:chPref val="0"/>
        </dgm:presLayoutVars>
      </dgm:prSet>
      <dgm:spPr/>
    </dgm:pt>
    <dgm:pt modelId="{AB3885D0-9E13-451A-85C2-95F273C02DFE}" type="pres">
      <dgm:prSet presAssocID="{13653B15-EBCD-4EE4-A24B-675DAB3AA747}" presName="sibTrans" presStyleCnt="0"/>
      <dgm:spPr/>
    </dgm:pt>
    <dgm:pt modelId="{0D64EE7C-A932-4C96-B0A6-D4BB3274CBF1}" type="pres">
      <dgm:prSet presAssocID="{967DD37E-7E54-4FDC-BB09-5C5DD2FE21BC}" presName="compNode" presStyleCnt="0"/>
      <dgm:spPr/>
    </dgm:pt>
    <dgm:pt modelId="{1E4468D3-0DBA-4CF8-9C19-B471D95B8295}" type="pres">
      <dgm:prSet presAssocID="{967DD37E-7E54-4FDC-BB09-5C5DD2FE21BC}" presName="bgRect" presStyleLbl="bgShp" presStyleIdx="2" presStyleCnt="3"/>
      <dgm:spPr/>
    </dgm:pt>
    <dgm:pt modelId="{7DC378B3-C079-4A7A-A7C7-1C8477C95470}" type="pres">
      <dgm:prSet presAssocID="{967DD37E-7E54-4FDC-BB09-5C5DD2FE21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98DE662C-84A8-4288-8E65-CD43FC418FB8}" type="pres">
      <dgm:prSet presAssocID="{967DD37E-7E54-4FDC-BB09-5C5DD2FE21BC}" presName="spaceRect" presStyleCnt="0"/>
      <dgm:spPr/>
    </dgm:pt>
    <dgm:pt modelId="{3ECF7F1D-9559-4F34-B042-DE8C366D27DE}" type="pres">
      <dgm:prSet presAssocID="{967DD37E-7E54-4FDC-BB09-5C5DD2FE21BC}" presName="parTx" presStyleLbl="revTx" presStyleIdx="2" presStyleCnt="3">
        <dgm:presLayoutVars>
          <dgm:chMax val="0"/>
          <dgm:chPref val="0"/>
        </dgm:presLayoutVars>
      </dgm:prSet>
      <dgm:spPr/>
    </dgm:pt>
  </dgm:ptLst>
  <dgm:cxnLst>
    <dgm:cxn modelId="{719DE524-752D-4B99-B00E-FAE1FE378AC6}" type="presOf" srcId="{7BF9FADD-4F81-4EBB-B3AE-287767901B9B}" destId="{F5836BD3-A9B2-4057-A77B-727AF5C6402F}" srcOrd="0" destOrd="0" presId="urn:microsoft.com/office/officeart/2018/2/layout/IconVerticalSolidList"/>
    <dgm:cxn modelId="{8214E935-5F6D-45FD-AC0A-2A3A41AB5716}" srcId="{3C1A9E66-4992-494F-9016-97838D6AEB48}" destId="{646A87E6-6CE7-4553-B23C-8BDF734F932F}" srcOrd="0" destOrd="0" parTransId="{6BFB69A3-B73A-46DE-93A8-57C15E7EC569}" sibTransId="{9206163E-7C9D-431F-9A18-799F84FD6E3E}"/>
    <dgm:cxn modelId="{82082F37-A4CF-4025-B981-E75395641D67}" type="presOf" srcId="{646A87E6-6CE7-4553-B23C-8BDF734F932F}" destId="{1006FAC0-76D4-43BA-BCAC-61418531EDCD}" srcOrd="0" destOrd="0" presId="urn:microsoft.com/office/officeart/2018/2/layout/IconVerticalSolidList"/>
    <dgm:cxn modelId="{15445F7A-07EE-4007-B447-23994DB3C5AA}" type="presOf" srcId="{967DD37E-7E54-4FDC-BB09-5C5DD2FE21BC}" destId="{3ECF7F1D-9559-4F34-B042-DE8C366D27DE}" srcOrd="0" destOrd="0" presId="urn:microsoft.com/office/officeart/2018/2/layout/IconVerticalSolidList"/>
    <dgm:cxn modelId="{CAEBECD1-8C0C-4190-9D25-4C54687AEA4C}" srcId="{3C1A9E66-4992-494F-9016-97838D6AEB48}" destId="{7BF9FADD-4F81-4EBB-B3AE-287767901B9B}" srcOrd="1" destOrd="0" parTransId="{BD4B8594-B7F8-483C-9D6F-7725DB8FF2A0}" sibTransId="{13653B15-EBCD-4EE4-A24B-675DAB3AA747}"/>
    <dgm:cxn modelId="{D7A19CE2-7BA7-4A34-9E66-A48489254EC2}" type="presOf" srcId="{3C1A9E66-4992-494F-9016-97838D6AEB48}" destId="{1A841E2F-6855-4C9F-9A2D-272734E93329}" srcOrd="0" destOrd="0" presId="urn:microsoft.com/office/officeart/2018/2/layout/IconVerticalSolidList"/>
    <dgm:cxn modelId="{B372CDF9-89A7-41DF-9F67-BE2B43B5D66F}" srcId="{3C1A9E66-4992-494F-9016-97838D6AEB48}" destId="{967DD37E-7E54-4FDC-BB09-5C5DD2FE21BC}" srcOrd="2" destOrd="0" parTransId="{8A95BC42-122E-45F7-B036-03A9D406349E}" sibTransId="{5A7D0546-039E-410D-89BB-B471844DFBA1}"/>
    <dgm:cxn modelId="{C5BA5DBC-C112-418F-BD91-1A971A985916}" type="presParOf" srcId="{1A841E2F-6855-4C9F-9A2D-272734E93329}" destId="{223106C1-3AB8-42A7-8C0D-C35886C2B38D}" srcOrd="0" destOrd="0" presId="urn:microsoft.com/office/officeart/2018/2/layout/IconVerticalSolidList"/>
    <dgm:cxn modelId="{AC6B208D-97DC-439F-82C2-6549B0AAF1DA}" type="presParOf" srcId="{223106C1-3AB8-42A7-8C0D-C35886C2B38D}" destId="{E947112D-FBF8-41FF-8384-F7018FD8D727}" srcOrd="0" destOrd="0" presId="urn:microsoft.com/office/officeart/2018/2/layout/IconVerticalSolidList"/>
    <dgm:cxn modelId="{DBC4CAD3-47AF-4135-A80D-7C680F40A22B}" type="presParOf" srcId="{223106C1-3AB8-42A7-8C0D-C35886C2B38D}" destId="{8F477319-156B-4D60-A891-40C2DF64AB05}" srcOrd="1" destOrd="0" presId="urn:microsoft.com/office/officeart/2018/2/layout/IconVerticalSolidList"/>
    <dgm:cxn modelId="{B83B474C-FBBD-41F0-9632-02B50298DD7D}" type="presParOf" srcId="{223106C1-3AB8-42A7-8C0D-C35886C2B38D}" destId="{A2BF7518-B6E5-4B9B-B58E-92C94037E960}" srcOrd="2" destOrd="0" presId="urn:microsoft.com/office/officeart/2018/2/layout/IconVerticalSolidList"/>
    <dgm:cxn modelId="{B3930931-253E-4DEE-AE38-2224B8D32564}" type="presParOf" srcId="{223106C1-3AB8-42A7-8C0D-C35886C2B38D}" destId="{1006FAC0-76D4-43BA-BCAC-61418531EDCD}" srcOrd="3" destOrd="0" presId="urn:microsoft.com/office/officeart/2018/2/layout/IconVerticalSolidList"/>
    <dgm:cxn modelId="{FE6B81B1-9DBC-4D7B-BEBF-10FE591CE276}" type="presParOf" srcId="{1A841E2F-6855-4C9F-9A2D-272734E93329}" destId="{07278B7B-1273-458C-A3A8-F936CCFBD23A}" srcOrd="1" destOrd="0" presId="urn:microsoft.com/office/officeart/2018/2/layout/IconVerticalSolidList"/>
    <dgm:cxn modelId="{83211562-2F36-4F3C-A418-BC1AD83131C4}" type="presParOf" srcId="{1A841E2F-6855-4C9F-9A2D-272734E93329}" destId="{52441810-6C7C-47DF-BC99-6013C100FFDD}" srcOrd="2" destOrd="0" presId="urn:microsoft.com/office/officeart/2018/2/layout/IconVerticalSolidList"/>
    <dgm:cxn modelId="{B25CD621-C778-40EF-94D6-A99620772EAC}" type="presParOf" srcId="{52441810-6C7C-47DF-BC99-6013C100FFDD}" destId="{8A7B4F1B-B40B-4C09-8BE5-B3BA8D9F2DFC}" srcOrd="0" destOrd="0" presId="urn:microsoft.com/office/officeart/2018/2/layout/IconVerticalSolidList"/>
    <dgm:cxn modelId="{987F365E-6E89-48C1-A455-DAFFE2F02761}" type="presParOf" srcId="{52441810-6C7C-47DF-BC99-6013C100FFDD}" destId="{7B7AB754-202E-431A-9122-A93183E42A97}" srcOrd="1" destOrd="0" presId="urn:microsoft.com/office/officeart/2018/2/layout/IconVerticalSolidList"/>
    <dgm:cxn modelId="{51E66524-D5EE-4325-9359-6609EE3E2734}" type="presParOf" srcId="{52441810-6C7C-47DF-BC99-6013C100FFDD}" destId="{0701A4D0-AFA7-4DDB-A02C-BBF3E4EE3237}" srcOrd="2" destOrd="0" presId="urn:microsoft.com/office/officeart/2018/2/layout/IconVerticalSolidList"/>
    <dgm:cxn modelId="{6B6A92BD-4084-4252-8972-FC4357FA0253}" type="presParOf" srcId="{52441810-6C7C-47DF-BC99-6013C100FFDD}" destId="{F5836BD3-A9B2-4057-A77B-727AF5C6402F}" srcOrd="3" destOrd="0" presId="urn:microsoft.com/office/officeart/2018/2/layout/IconVerticalSolidList"/>
    <dgm:cxn modelId="{160E61B8-237D-4CAB-93B1-2B690A7A3A3B}" type="presParOf" srcId="{1A841E2F-6855-4C9F-9A2D-272734E93329}" destId="{AB3885D0-9E13-451A-85C2-95F273C02DFE}" srcOrd="3" destOrd="0" presId="urn:microsoft.com/office/officeart/2018/2/layout/IconVerticalSolidList"/>
    <dgm:cxn modelId="{1C0AAA7E-B893-474C-97EA-06A770587E0D}" type="presParOf" srcId="{1A841E2F-6855-4C9F-9A2D-272734E93329}" destId="{0D64EE7C-A932-4C96-B0A6-D4BB3274CBF1}" srcOrd="4" destOrd="0" presId="urn:microsoft.com/office/officeart/2018/2/layout/IconVerticalSolidList"/>
    <dgm:cxn modelId="{972276D3-D205-4816-8E90-2EEF31D8CDA8}" type="presParOf" srcId="{0D64EE7C-A932-4C96-B0A6-D4BB3274CBF1}" destId="{1E4468D3-0DBA-4CF8-9C19-B471D95B8295}" srcOrd="0" destOrd="0" presId="urn:microsoft.com/office/officeart/2018/2/layout/IconVerticalSolidList"/>
    <dgm:cxn modelId="{77180F65-CBD1-4DCA-84D2-299B54DE39F9}" type="presParOf" srcId="{0D64EE7C-A932-4C96-B0A6-D4BB3274CBF1}" destId="{7DC378B3-C079-4A7A-A7C7-1C8477C95470}" srcOrd="1" destOrd="0" presId="urn:microsoft.com/office/officeart/2018/2/layout/IconVerticalSolidList"/>
    <dgm:cxn modelId="{69ACF732-BDB8-4A00-A301-92F5C1267566}" type="presParOf" srcId="{0D64EE7C-A932-4C96-B0A6-D4BB3274CBF1}" destId="{98DE662C-84A8-4288-8E65-CD43FC418FB8}" srcOrd="2" destOrd="0" presId="urn:microsoft.com/office/officeart/2018/2/layout/IconVerticalSolidList"/>
    <dgm:cxn modelId="{BB81CCA1-9BF5-4B2C-9509-FE9C06351CC7}" type="presParOf" srcId="{0D64EE7C-A932-4C96-B0A6-D4BB3274CBF1}" destId="{3ECF7F1D-9559-4F34-B042-DE8C366D27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F8564-4416-48C5-89DA-77C68692BD3B}">
      <dsp:nvSpPr>
        <dsp:cNvPr id="0" name=""/>
        <dsp:cNvSpPr/>
      </dsp:nvSpPr>
      <dsp:spPr>
        <a:xfrm>
          <a:off x="1212569" y="96042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6BC92-460F-4AB1-A62C-05ACA854A73A}">
      <dsp:nvSpPr>
        <dsp:cNvPr id="0" name=""/>
        <dsp:cNvSpPr/>
      </dsp:nvSpPr>
      <dsp:spPr>
        <a:xfrm>
          <a:off x="417971"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is at issue/what is not admitted/what do you need to prove?</a:t>
          </a:r>
        </a:p>
      </dsp:txBody>
      <dsp:txXfrm>
        <a:off x="417971" y="2617252"/>
        <a:ext cx="2889450" cy="720000"/>
      </dsp:txXfrm>
    </dsp:sp>
    <dsp:sp modelId="{90F1E282-38A6-4C76-8DD5-F12311B1F45D}">
      <dsp:nvSpPr>
        <dsp:cNvPr id="0" name=""/>
        <dsp:cNvSpPr/>
      </dsp:nvSpPr>
      <dsp:spPr>
        <a:xfrm>
          <a:off x="4607673" y="96042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30C97-AEE2-48C4-ACB7-3F0E4D4EC340}">
      <dsp:nvSpPr>
        <dsp:cNvPr id="0" name=""/>
        <dsp:cNvSpPr/>
      </dsp:nvSpPr>
      <dsp:spPr>
        <a:xfrm>
          <a:off x="3813075"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What evidence can the witness provide that addresses this? (including exhibits)</a:t>
          </a:r>
        </a:p>
      </dsp:txBody>
      <dsp:txXfrm>
        <a:off x="3813075" y="2617252"/>
        <a:ext cx="2889450" cy="720000"/>
      </dsp:txXfrm>
    </dsp:sp>
    <dsp:sp modelId="{3132CF35-D72C-4039-B0AE-C1929D6B4088}">
      <dsp:nvSpPr>
        <dsp:cNvPr id="0" name=""/>
        <dsp:cNvSpPr/>
      </dsp:nvSpPr>
      <dsp:spPr>
        <a:xfrm>
          <a:off x="8002777" y="96042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93DA80-BE56-4104-AC7E-5B5124FE007C}">
      <dsp:nvSpPr>
        <dsp:cNvPr id="0" name=""/>
        <dsp:cNvSpPr/>
      </dsp:nvSpPr>
      <dsp:spPr>
        <a:xfrm>
          <a:off x="7208178" y="261725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do you need to ask the witness to elicit this?</a:t>
          </a:r>
        </a:p>
      </dsp:txBody>
      <dsp:txXfrm>
        <a:off x="7208178" y="2617252"/>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7112D-FBF8-41FF-8384-F7018FD8D727}">
      <dsp:nvSpPr>
        <dsp:cNvPr id="0" name=""/>
        <dsp:cNvSpPr/>
      </dsp:nvSpPr>
      <dsp:spPr>
        <a:xfrm>
          <a:off x="0" y="719"/>
          <a:ext cx="6588691" cy="1684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77319-156B-4D60-A891-40C2DF64AB05}">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06FAC0-76D4-43BA-BCAC-61418531EDCD}">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CA" sz="2300" kern="1200"/>
            <a:t>Overview of the in chief</a:t>
          </a:r>
          <a:endParaRPr lang="en-US" sz="2300" kern="1200"/>
        </a:p>
      </dsp:txBody>
      <dsp:txXfrm>
        <a:off x="1945450" y="719"/>
        <a:ext cx="4643240" cy="1684372"/>
      </dsp:txXfrm>
    </dsp:sp>
    <dsp:sp modelId="{8A7B4F1B-B40B-4C09-8BE5-B3BA8D9F2DFC}">
      <dsp:nvSpPr>
        <dsp:cNvPr id="0" name=""/>
        <dsp:cNvSpPr/>
      </dsp:nvSpPr>
      <dsp:spPr>
        <a:xfrm>
          <a:off x="0" y="2106185"/>
          <a:ext cx="6588691" cy="1684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AB754-202E-431A-9122-A93183E42A97}">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836BD3-A9B2-4057-A77B-727AF5C6402F}">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CA" sz="2300" kern="1200"/>
            <a:t>Statement charts</a:t>
          </a:r>
          <a:endParaRPr lang="en-US" sz="2300" kern="1200"/>
        </a:p>
      </dsp:txBody>
      <dsp:txXfrm>
        <a:off x="1945450" y="2106185"/>
        <a:ext cx="4643240" cy="1684372"/>
      </dsp:txXfrm>
    </dsp:sp>
    <dsp:sp modelId="{1E4468D3-0DBA-4CF8-9C19-B471D95B8295}">
      <dsp:nvSpPr>
        <dsp:cNvPr id="0" name=""/>
        <dsp:cNvSpPr/>
      </dsp:nvSpPr>
      <dsp:spPr>
        <a:xfrm>
          <a:off x="0" y="4211650"/>
          <a:ext cx="6588691" cy="1684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378B3-C079-4A7A-A7C7-1C8477C95470}">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CF7F1D-9559-4F34-B042-DE8C366D27DE}">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en-CA" sz="2300" kern="1200"/>
            <a:t>Difficult or challenging areas (</a:t>
          </a:r>
          <a:r>
            <a:rPr lang="en-CA" sz="2300" i="1" kern="1200"/>
            <a:t>Seaboyer, </a:t>
          </a:r>
          <a:r>
            <a:rPr lang="en-CA" sz="2300" kern="1200"/>
            <a:t>other discreditable conduct, evidence that has been ruled inadmissible) </a:t>
          </a:r>
          <a:endParaRPr lang="en-US" sz="2300" kern="1200"/>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0093-9B85-4757-B13C-CF1E1D097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E963C42-275A-4823-925C-0F1413BBD8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47A098A-942F-4E49-8914-ED7F0846D90D}"/>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5" name="Footer Placeholder 4">
            <a:extLst>
              <a:ext uri="{FF2B5EF4-FFF2-40B4-BE49-F238E27FC236}">
                <a16:creationId xmlns:a16="http://schemas.microsoft.com/office/drawing/2014/main" id="{4E4F1F31-C7F3-4100-90B5-E09FDCA267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7D98D6-E2D3-483D-AF5C-A1066C20AF39}"/>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121974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4BEF-B5B6-4A2C-B39A-AEA1C76BB7B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F967F4-69A8-40DA-9862-0F4ADD18C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A05F07-DEF2-417F-AF1C-6FE80B741EF6}"/>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5" name="Footer Placeholder 4">
            <a:extLst>
              <a:ext uri="{FF2B5EF4-FFF2-40B4-BE49-F238E27FC236}">
                <a16:creationId xmlns:a16="http://schemas.microsoft.com/office/drawing/2014/main" id="{44A96ED4-A5F3-4721-9A61-4ECEE6A938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DAE1F5-5CA3-4D4B-81E6-EF735F0B9A1E}"/>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260630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5C605-B2A7-4F22-8E2D-F9CF043DC0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30EC18-568B-4525-A8F2-121D93243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9BA661B-D75C-4D74-AB2E-0A31584D94AD}"/>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5" name="Footer Placeholder 4">
            <a:extLst>
              <a:ext uri="{FF2B5EF4-FFF2-40B4-BE49-F238E27FC236}">
                <a16:creationId xmlns:a16="http://schemas.microsoft.com/office/drawing/2014/main" id="{28FFC21F-ECA4-414F-B62D-1F63C534C4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591ED1-B122-4DAE-8959-39DEEA265C12}"/>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30733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2B55-C23F-4AC7-8EF1-64B7618D455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96EC1F9-8C5E-4373-8797-E29A28846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658282-E2D2-4DAD-972C-60D220F1BB7B}"/>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5" name="Footer Placeholder 4">
            <a:extLst>
              <a:ext uri="{FF2B5EF4-FFF2-40B4-BE49-F238E27FC236}">
                <a16:creationId xmlns:a16="http://schemas.microsoft.com/office/drawing/2014/main" id="{CC8FA855-4F51-4F47-AF51-1EAF59311F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1302385-DEBF-4F7F-9E19-988553DD801A}"/>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137500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8653-A2AD-40CB-8408-0FB7613514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A3D0167-328D-481F-9F2C-EB70BEA79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D57C4-39CF-4567-ACEE-AB561BB69CA2}"/>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5" name="Footer Placeholder 4">
            <a:extLst>
              <a:ext uri="{FF2B5EF4-FFF2-40B4-BE49-F238E27FC236}">
                <a16:creationId xmlns:a16="http://schemas.microsoft.com/office/drawing/2014/main" id="{3BA43264-C519-4B9F-B411-34211203F68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12BEA2-954C-4DD9-889B-A49DFFFFF2DD}"/>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18128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A788-308E-4938-9CF9-0F37F7A937C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291124-4493-4706-8A95-BB1BFB3B7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CA97F4D-689D-4E3A-BA01-72E13E78A3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073622D-9753-4906-966C-E47FE8CB96A8}"/>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6" name="Footer Placeholder 5">
            <a:extLst>
              <a:ext uri="{FF2B5EF4-FFF2-40B4-BE49-F238E27FC236}">
                <a16:creationId xmlns:a16="http://schemas.microsoft.com/office/drawing/2014/main" id="{A41F6927-B0AC-477E-89C5-A7D255B465F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82A3129-F39B-4A20-8ED8-FDB962054FA7}"/>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249648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C8D8-EDB6-493D-B61A-A9C21B5A969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6ADD738-969E-4726-85A3-0C7AD98BD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A96C5A-881D-4E8A-A2C6-D4191D60B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2AAC4DA-3648-4891-BCF0-762B1A05E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6F853-F35C-4E73-B12C-82035E799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348DF7-D99A-4517-AC01-0988FC823BCE}"/>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8" name="Footer Placeholder 7">
            <a:extLst>
              <a:ext uri="{FF2B5EF4-FFF2-40B4-BE49-F238E27FC236}">
                <a16:creationId xmlns:a16="http://schemas.microsoft.com/office/drawing/2014/main" id="{0484A86F-F94F-4135-87B0-2FC00645020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34DBD2C-C2CC-456A-95F5-701F3B99527B}"/>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57548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F8E1-7AE0-4150-97C7-07E28217B8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3E3E59C-F410-4901-85A7-5E7689EE2079}"/>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4" name="Footer Placeholder 3">
            <a:extLst>
              <a:ext uri="{FF2B5EF4-FFF2-40B4-BE49-F238E27FC236}">
                <a16:creationId xmlns:a16="http://schemas.microsoft.com/office/drawing/2014/main" id="{CB1CE776-F33B-4BFB-B18C-1EA5FD651E8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C1316B5-57A6-4AA0-99F4-2B451A049B3D}"/>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82199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AE0E1-FDCA-4B2C-8C64-5B6CCDE64161}"/>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3" name="Footer Placeholder 2">
            <a:extLst>
              <a:ext uri="{FF2B5EF4-FFF2-40B4-BE49-F238E27FC236}">
                <a16:creationId xmlns:a16="http://schemas.microsoft.com/office/drawing/2014/main" id="{1813E477-05C7-4786-9065-61E9B31FE6B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C32E98B-A5C0-4E64-BE49-BF72BE99A979}"/>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190765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3AC5-A51E-4A57-9AFE-49DED9257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DB4AA00-CBE5-4820-AACF-B0B95AEE0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DD71454-113F-4B89-B7BA-51BAF2CB0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0A5AA-D639-4BD7-AF60-EFDB8D9A6535}"/>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6" name="Footer Placeholder 5">
            <a:extLst>
              <a:ext uri="{FF2B5EF4-FFF2-40B4-BE49-F238E27FC236}">
                <a16:creationId xmlns:a16="http://schemas.microsoft.com/office/drawing/2014/main" id="{270A8E40-FA4C-4FF5-8C20-09B9BFA0F58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CB4629-75D0-4FC1-AB3C-1F0C722F3910}"/>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109428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6705-7CB9-4E2B-AE32-B432E7636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4076C51-093D-43B1-8157-64CC05448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8344FDD-04E4-449C-A916-4426CC780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C31C6-BD89-4F37-A8FB-C2F1BA1F8537}"/>
              </a:ext>
            </a:extLst>
          </p:cNvPr>
          <p:cNvSpPr>
            <a:spLocks noGrp="1"/>
          </p:cNvSpPr>
          <p:nvPr>
            <p:ph type="dt" sz="half" idx="10"/>
          </p:nvPr>
        </p:nvSpPr>
        <p:spPr/>
        <p:txBody>
          <a:bodyPr/>
          <a:lstStyle/>
          <a:p>
            <a:fld id="{EFF37314-2ABE-4C83-B1C9-6ED62E797C4C}" type="datetimeFigureOut">
              <a:rPr lang="en-CA" smtClean="0"/>
              <a:t>02/08/2023</a:t>
            </a:fld>
            <a:endParaRPr lang="en-CA"/>
          </a:p>
        </p:txBody>
      </p:sp>
      <p:sp>
        <p:nvSpPr>
          <p:cNvPr id="6" name="Footer Placeholder 5">
            <a:extLst>
              <a:ext uri="{FF2B5EF4-FFF2-40B4-BE49-F238E27FC236}">
                <a16:creationId xmlns:a16="http://schemas.microsoft.com/office/drawing/2014/main" id="{2A9D63D1-A6C7-40C5-8C4B-D77D8F6B85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9EC3D5-AB82-49B3-84B7-783F213A2F38}"/>
              </a:ext>
            </a:extLst>
          </p:cNvPr>
          <p:cNvSpPr>
            <a:spLocks noGrp="1"/>
          </p:cNvSpPr>
          <p:nvPr>
            <p:ph type="sldNum" sz="quarter" idx="12"/>
          </p:nvPr>
        </p:nvSpPr>
        <p:spPr/>
        <p:txBody>
          <a:bodyPr/>
          <a:lstStyle/>
          <a:p>
            <a:fld id="{089240EC-1356-4BDE-B6DA-061E0798C0B4}" type="slidenum">
              <a:rPr lang="en-CA" smtClean="0"/>
              <a:t>‹#›</a:t>
            </a:fld>
            <a:endParaRPr lang="en-CA"/>
          </a:p>
        </p:txBody>
      </p:sp>
    </p:spTree>
    <p:extLst>
      <p:ext uri="{BB962C8B-B14F-4D97-AF65-F5344CB8AC3E}">
        <p14:creationId xmlns:p14="http://schemas.microsoft.com/office/powerpoint/2010/main" val="268573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3CCFA-5A9B-4BCD-A8D7-5CBEA1EAF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A19101D-350E-4B5C-8CE6-3DA231151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44D29C-27B6-41B1-9636-2ACC195CB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37314-2ABE-4C83-B1C9-6ED62E797C4C}" type="datetimeFigureOut">
              <a:rPr lang="en-CA" smtClean="0"/>
              <a:t>02/08/2023</a:t>
            </a:fld>
            <a:endParaRPr lang="en-CA"/>
          </a:p>
        </p:txBody>
      </p:sp>
      <p:sp>
        <p:nvSpPr>
          <p:cNvPr id="5" name="Footer Placeholder 4">
            <a:extLst>
              <a:ext uri="{FF2B5EF4-FFF2-40B4-BE49-F238E27FC236}">
                <a16:creationId xmlns:a16="http://schemas.microsoft.com/office/drawing/2014/main" id="{D5DD0D9E-7CEE-4726-8857-7D6BA62F5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2CD1FB9-3C97-41B2-BFC7-F2C0D58D19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240EC-1356-4BDE-B6DA-061E0798C0B4}" type="slidenum">
              <a:rPr lang="en-CA" smtClean="0"/>
              <a:t>‹#›</a:t>
            </a:fld>
            <a:endParaRPr lang="en-CA"/>
          </a:p>
        </p:txBody>
      </p:sp>
    </p:spTree>
    <p:extLst>
      <p:ext uri="{BB962C8B-B14F-4D97-AF65-F5344CB8AC3E}">
        <p14:creationId xmlns:p14="http://schemas.microsoft.com/office/powerpoint/2010/main" val="1485451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csc1950/5264140934/"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analchew.typepad.com/the_banal_chew_ramblings_/midweek_fancying/"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ttguyan.com/the-human-memory-system/"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urses.lumenlearning.com/wmopen-humanresourcesmgmt/chapter/what-is-sustainability/"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eograph.org.uk/photo/1331778" TargetMode="External"/><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E2D0-2544-40E3-8F5F-044FD6BCBFB6}"/>
              </a:ext>
            </a:extLst>
          </p:cNvPr>
          <p:cNvSpPr>
            <a:spLocks noGrp="1"/>
          </p:cNvSpPr>
          <p:nvPr>
            <p:ph type="ctrTitle"/>
          </p:nvPr>
        </p:nvSpPr>
        <p:spPr>
          <a:xfrm>
            <a:off x="6746628" y="1783959"/>
            <a:ext cx="4645250" cy="2889114"/>
          </a:xfrm>
        </p:spPr>
        <p:txBody>
          <a:bodyPr anchor="b">
            <a:normAutofit/>
          </a:bodyPr>
          <a:lstStyle/>
          <a:p>
            <a:pPr algn="l"/>
            <a:r>
              <a:rPr lang="en-CA" dirty="0"/>
              <a:t>The On-Side In Chief </a:t>
            </a:r>
          </a:p>
        </p:txBody>
      </p:sp>
      <p:sp>
        <p:nvSpPr>
          <p:cNvPr id="3" name="Subtitle 2">
            <a:extLst>
              <a:ext uri="{FF2B5EF4-FFF2-40B4-BE49-F238E27FC236}">
                <a16:creationId xmlns:a16="http://schemas.microsoft.com/office/drawing/2014/main" id="{1ED07912-D13B-495A-8F52-6FAC2298597D}"/>
              </a:ext>
            </a:extLst>
          </p:cNvPr>
          <p:cNvSpPr>
            <a:spLocks noGrp="1"/>
          </p:cNvSpPr>
          <p:nvPr>
            <p:ph type="subTitle" idx="1"/>
          </p:nvPr>
        </p:nvSpPr>
        <p:spPr>
          <a:xfrm>
            <a:off x="6746627" y="4750893"/>
            <a:ext cx="4645250" cy="1147863"/>
          </a:xfrm>
        </p:spPr>
        <p:txBody>
          <a:bodyPr anchor="t">
            <a:normAutofit/>
          </a:bodyPr>
          <a:lstStyle/>
          <a:p>
            <a:pPr algn="l"/>
            <a:r>
              <a:rPr lang="en-CA" sz="2000" dirty="0"/>
              <a:t>MCM #146</a:t>
            </a:r>
          </a:p>
          <a:p>
            <a:pPr algn="l"/>
            <a:r>
              <a:rPr lang="en-CA" sz="2000" dirty="0"/>
              <a:t>Bouzane &amp; Tansey</a:t>
            </a:r>
          </a:p>
          <a:p>
            <a:pPr algn="l"/>
            <a:r>
              <a:rPr lang="en-CA" sz="1600" dirty="0"/>
              <a:t>8feb2023 </a:t>
            </a:r>
          </a:p>
        </p:txBody>
      </p:sp>
      <p:sp>
        <p:nvSpPr>
          <p:cNvPr id="12"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37BA223-9469-45C7-8368-141FB2C586EE}"/>
              </a:ext>
            </a:extLst>
          </p:cNvPr>
          <p:cNvPicPr>
            <a:picLocks noChangeAspect="1"/>
          </p:cNvPicPr>
          <p:nvPr/>
        </p:nvPicPr>
        <p:blipFill rotWithShape="1">
          <a:blip r:embed="rId2"/>
          <a:srcRect l="5824"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3284484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9">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E65C27-F1A0-4BB9-84B5-D1D23CFB10FC}"/>
              </a:ext>
            </a:extLst>
          </p:cNvPr>
          <p:cNvSpPr>
            <a:spLocks noGrp="1"/>
          </p:cNvSpPr>
          <p:nvPr>
            <p:ph type="title"/>
          </p:nvPr>
        </p:nvSpPr>
        <p:spPr>
          <a:xfrm>
            <a:off x="623787" y="1635358"/>
            <a:ext cx="2752344" cy="2706624"/>
          </a:xfrm>
          <a:prstGeom prst="ellipse">
            <a:avLst/>
          </a:prstGeom>
          <a:solidFill>
            <a:schemeClr val="bg1"/>
          </a:solidFill>
          <a:ln w="174625" cmpd="thinThick">
            <a:solidFill>
              <a:schemeClr val="bg1"/>
            </a:solidFill>
          </a:ln>
        </p:spPr>
        <p:txBody>
          <a:bodyPr>
            <a:normAutofit/>
          </a:bodyPr>
          <a:lstStyle/>
          <a:p>
            <a:pPr algn="ctr"/>
            <a:r>
              <a:rPr lang="en-US" sz="2600"/>
              <a:t>Statement Charts</a:t>
            </a:r>
            <a:endParaRPr lang="en-CA" sz="2600"/>
          </a:p>
        </p:txBody>
      </p:sp>
      <p:sp>
        <p:nvSpPr>
          <p:cNvPr id="3" name="Content Placeholder 2">
            <a:extLst>
              <a:ext uri="{FF2B5EF4-FFF2-40B4-BE49-F238E27FC236}">
                <a16:creationId xmlns:a16="http://schemas.microsoft.com/office/drawing/2014/main" id="{3C54FBDF-B412-4E4A-8BD6-4CB0F29CFB90}"/>
              </a:ext>
            </a:extLst>
          </p:cNvPr>
          <p:cNvSpPr>
            <a:spLocks noGrp="1"/>
          </p:cNvSpPr>
          <p:nvPr>
            <p:ph idx="1"/>
          </p:nvPr>
        </p:nvSpPr>
        <p:spPr>
          <a:xfrm>
            <a:off x="4256690" y="647115"/>
            <a:ext cx="6800516" cy="5022166"/>
          </a:xfrm>
        </p:spPr>
        <p:txBody>
          <a:bodyPr anchor="ctr">
            <a:normAutofit/>
          </a:bodyPr>
          <a:lstStyle/>
          <a:p>
            <a:r>
              <a:rPr lang="en-US" sz="2000" dirty="0">
                <a:solidFill>
                  <a:schemeClr val="bg1"/>
                </a:solidFill>
              </a:rPr>
              <a:t>Ensure you are considering all statements from the witness </a:t>
            </a:r>
          </a:p>
          <a:p>
            <a:pPr lvl="1"/>
            <a:r>
              <a:rPr lang="en-US" sz="2000" dirty="0">
                <a:solidFill>
                  <a:schemeClr val="bg1"/>
                </a:solidFill>
              </a:rPr>
              <a:t>Oral statements recorded in an IA/DB notes</a:t>
            </a:r>
          </a:p>
          <a:p>
            <a:pPr lvl="1"/>
            <a:r>
              <a:rPr lang="en-US" sz="2000" dirty="0">
                <a:solidFill>
                  <a:schemeClr val="bg1"/>
                </a:solidFill>
              </a:rPr>
              <a:t>R7s</a:t>
            </a:r>
          </a:p>
          <a:p>
            <a:pPr lvl="1"/>
            <a:r>
              <a:rPr lang="en-US" sz="2000" dirty="0">
                <a:solidFill>
                  <a:schemeClr val="bg1"/>
                </a:solidFill>
              </a:rPr>
              <a:t>TRN of interviews with police</a:t>
            </a:r>
          </a:p>
          <a:p>
            <a:pPr lvl="1"/>
            <a:r>
              <a:rPr lang="en-US" sz="2000" dirty="0">
                <a:solidFill>
                  <a:schemeClr val="bg1"/>
                </a:solidFill>
              </a:rPr>
              <a:t>TRN of 911 calls</a:t>
            </a:r>
          </a:p>
          <a:p>
            <a:pPr lvl="1"/>
            <a:r>
              <a:rPr lang="en-US" sz="2000" dirty="0">
                <a:solidFill>
                  <a:schemeClr val="bg1"/>
                </a:solidFill>
              </a:rPr>
              <a:t>TRN of prelim</a:t>
            </a:r>
          </a:p>
          <a:p>
            <a:pPr lvl="1"/>
            <a:r>
              <a:rPr lang="en-US" sz="2000" dirty="0">
                <a:solidFill>
                  <a:schemeClr val="bg1"/>
                </a:solidFill>
              </a:rPr>
              <a:t>Other </a:t>
            </a:r>
          </a:p>
          <a:p>
            <a:r>
              <a:rPr lang="en-US" sz="2000" dirty="0">
                <a:solidFill>
                  <a:schemeClr val="bg1"/>
                </a:solidFill>
              </a:rPr>
              <a:t>Doing so will also help you spot inconsistencies to address in prep and navigating the in-chief</a:t>
            </a:r>
          </a:p>
        </p:txBody>
      </p:sp>
    </p:spTree>
    <p:extLst>
      <p:ext uri="{BB962C8B-B14F-4D97-AF65-F5344CB8AC3E}">
        <p14:creationId xmlns:p14="http://schemas.microsoft.com/office/powerpoint/2010/main" val="171496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CC78F-0EC6-474F-8C50-1AD3E509B91A}"/>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solidFill>
                  <a:schemeClr val="bg1"/>
                </a:solidFill>
                <a:latin typeface="+mj-lt"/>
                <a:ea typeface="+mj-ea"/>
                <a:cs typeface="+mj-cs"/>
              </a:rPr>
              <a:t>Statement chart example</a:t>
            </a:r>
          </a:p>
        </p:txBody>
      </p:sp>
      <p:cxnSp>
        <p:nvCxnSpPr>
          <p:cNvPr id="16" name="Straight Connector 15">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D1E4B3-0EBB-4DF2-B8E8-C9BF7986F0DD}"/>
              </a:ext>
            </a:extLst>
          </p:cNvPr>
          <p:cNvSpPr txBox="1"/>
          <p:nvPr/>
        </p:nvSpPr>
        <p:spPr>
          <a:xfrm>
            <a:off x="593610" y="2121763"/>
            <a:ext cx="3822192"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solidFill>
                  <a:schemeClr val="bg1"/>
                </a:solidFill>
              </a:rPr>
              <a:t>INCIDENT #1: JULY 3, 2019 ASSAULT – FAMILY RESIDENCE  </a:t>
            </a:r>
          </a:p>
        </p:txBody>
      </p:sp>
      <p:graphicFrame>
        <p:nvGraphicFramePr>
          <p:cNvPr id="4" name="Table 4">
            <a:extLst>
              <a:ext uri="{FF2B5EF4-FFF2-40B4-BE49-F238E27FC236}">
                <a16:creationId xmlns:a16="http://schemas.microsoft.com/office/drawing/2014/main" id="{D9D482D0-B0B0-471A-9679-71BB1963D70E}"/>
              </a:ext>
            </a:extLst>
          </p:cNvPr>
          <p:cNvGraphicFramePr>
            <a:graphicFrameLocks noGrp="1"/>
          </p:cNvGraphicFramePr>
          <p:nvPr>
            <p:extLst>
              <p:ext uri="{D42A27DB-BD31-4B8C-83A1-F6EECF244321}">
                <p14:modId xmlns:p14="http://schemas.microsoft.com/office/powerpoint/2010/main" val="1225561083"/>
              </p:ext>
            </p:extLst>
          </p:nvPr>
        </p:nvGraphicFramePr>
        <p:xfrm>
          <a:off x="5120854" y="484632"/>
          <a:ext cx="6576378" cy="5733288"/>
        </p:xfrm>
        <a:graphic>
          <a:graphicData uri="http://schemas.openxmlformats.org/drawingml/2006/table">
            <a:tbl>
              <a:tblPr firstRow="1" bandRow="1">
                <a:tableStyleId>{5C22544A-7EE6-4342-B048-85BDC9FD1C3A}</a:tableStyleId>
              </a:tblPr>
              <a:tblGrid>
                <a:gridCol w="2174663">
                  <a:extLst>
                    <a:ext uri="{9D8B030D-6E8A-4147-A177-3AD203B41FA5}">
                      <a16:colId xmlns:a16="http://schemas.microsoft.com/office/drawing/2014/main" val="706998756"/>
                    </a:ext>
                  </a:extLst>
                </a:gridCol>
                <a:gridCol w="1988397">
                  <a:extLst>
                    <a:ext uri="{9D8B030D-6E8A-4147-A177-3AD203B41FA5}">
                      <a16:colId xmlns:a16="http://schemas.microsoft.com/office/drawing/2014/main" val="1383051448"/>
                    </a:ext>
                  </a:extLst>
                </a:gridCol>
                <a:gridCol w="2413318">
                  <a:extLst>
                    <a:ext uri="{9D8B030D-6E8A-4147-A177-3AD203B41FA5}">
                      <a16:colId xmlns:a16="http://schemas.microsoft.com/office/drawing/2014/main" val="3547359234"/>
                    </a:ext>
                  </a:extLst>
                </a:gridCol>
              </a:tblGrid>
              <a:tr h="620268">
                <a:tc>
                  <a:txBody>
                    <a:bodyPr/>
                    <a:lstStyle/>
                    <a:p>
                      <a:r>
                        <a:rPr lang="en-US" sz="1600"/>
                        <a:t>Question in chief</a:t>
                      </a:r>
                      <a:endParaRPr lang="en-CA" sz="1600"/>
                    </a:p>
                  </a:txBody>
                  <a:tcPr marL="83820" marR="83820" marT="41910" marB="41910"/>
                </a:tc>
                <a:tc>
                  <a:txBody>
                    <a:bodyPr/>
                    <a:lstStyle/>
                    <a:p>
                      <a:r>
                        <a:rPr lang="en-US" sz="1600"/>
                        <a:t>Response you are eliciting </a:t>
                      </a:r>
                      <a:endParaRPr lang="en-CA" sz="1600"/>
                    </a:p>
                  </a:txBody>
                  <a:tcPr marL="83820" marR="83820" marT="41910" marB="41910"/>
                </a:tc>
                <a:tc>
                  <a:txBody>
                    <a:bodyPr/>
                    <a:lstStyle/>
                    <a:p>
                      <a:r>
                        <a:rPr lang="en-US" sz="1600"/>
                        <a:t>Source to refresh memory</a:t>
                      </a:r>
                      <a:endParaRPr lang="en-CA" sz="1600"/>
                    </a:p>
                  </a:txBody>
                  <a:tcPr marL="83820" marR="83820" marT="41910" marB="41910"/>
                </a:tc>
                <a:extLst>
                  <a:ext uri="{0D108BD9-81ED-4DB2-BD59-A6C34878D82A}">
                    <a16:rowId xmlns:a16="http://schemas.microsoft.com/office/drawing/2014/main" val="11066453"/>
                  </a:ext>
                </a:extLst>
              </a:tr>
              <a:tr h="1123188">
                <a:tc>
                  <a:txBody>
                    <a:bodyPr/>
                    <a:lstStyle/>
                    <a:p>
                      <a:r>
                        <a:rPr lang="en-US" sz="1600"/>
                        <a:t>Where on your body did he hit you?</a:t>
                      </a:r>
                      <a:endParaRPr lang="en-CA" sz="1600"/>
                    </a:p>
                  </a:txBody>
                  <a:tcPr marL="83820" marR="83820" marT="41910" marB="41910"/>
                </a:tc>
                <a:tc>
                  <a:txBody>
                    <a:bodyPr/>
                    <a:lstStyle/>
                    <a:p>
                      <a:r>
                        <a:rPr lang="en-US" sz="1600"/>
                        <a:t>Right shoulder</a:t>
                      </a:r>
                      <a:endParaRPr lang="en-CA" sz="1600"/>
                    </a:p>
                  </a:txBody>
                  <a:tcPr marL="83820" marR="83820" marT="41910" marB="41910"/>
                </a:tc>
                <a:tc>
                  <a:txBody>
                    <a:bodyPr/>
                    <a:lstStyle/>
                    <a:p>
                      <a:pPr marL="285750" indent="-285750">
                        <a:buFont typeface="Arial" panose="020B0604020202020204" pitchFamily="34" charset="0"/>
                        <a:buChar char="•"/>
                      </a:pPr>
                      <a:r>
                        <a:rPr lang="en-US" sz="1600"/>
                        <a:t>R7 p. 2</a:t>
                      </a:r>
                    </a:p>
                    <a:p>
                      <a:pPr marL="285750" indent="-285750">
                        <a:buFont typeface="Arial" panose="020B0604020202020204" pitchFamily="34" charset="0"/>
                        <a:buChar char="•"/>
                      </a:pPr>
                      <a:r>
                        <a:rPr lang="en-US" sz="1600"/>
                        <a:t>Prelim TRN p. 36</a:t>
                      </a:r>
                    </a:p>
                    <a:p>
                      <a:pPr marL="285750" indent="-285750">
                        <a:buFont typeface="Arial" panose="020B0604020202020204" pitchFamily="34" charset="0"/>
                        <a:buChar char="•"/>
                      </a:pPr>
                      <a:r>
                        <a:rPr lang="en-US" sz="1600"/>
                        <a:t>Police stmt TRN pp. 23, 27</a:t>
                      </a:r>
                      <a:endParaRPr lang="en-CA" sz="1600"/>
                    </a:p>
                  </a:txBody>
                  <a:tcPr marL="83820" marR="83820" marT="41910" marB="41910"/>
                </a:tc>
                <a:extLst>
                  <a:ext uri="{0D108BD9-81ED-4DB2-BD59-A6C34878D82A}">
                    <a16:rowId xmlns:a16="http://schemas.microsoft.com/office/drawing/2014/main" val="1042100494"/>
                  </a:ext>
                </a:extLst>
              </a:tr>
              <a:tr h="871728">
                <a:tc>
                  <a:txBody>
                    <a:bodyPr/>
                    <a:lstStyle/>
                    <a:p>
                      <a:r>
                        <a:rPr lang="en-US" sz="1600"/>
                        <a:t>How did he hit you?</a:t>
                      </a:r>
                      <a:endParaRPr lang="en-CA" sz="1600"/>
                    </a:p>
                  </a:txBody>
                  <a:tcPr marL="83820" marR="83820" marT="41910" marB="41910"/>
                </a:tc>
                <a:tc>
                  <a:txBody>
                    <a:bodyPr/>
                    <a:lstStyle/>
                    <a:p>
                      <a:r>
                        <a:rPr lang="en-US" sz="1600"/>
                        <a:t>Hit with closed fist</a:t>
                      </a:r>
                      <a:endParaRPr lang="en-CA" sz="1600"/>
                    </a:p>
                  </a:txBody>
                  <a:tcPr marL="83820" marR="83820" marT="41910" marB="41910"/>
                </a:tc>
                <a:tc>
                  <a:txBody>
                    <a:bodyPr/>
                    <a:lstStyle/>
                    <a:p>
                      <a:pPr marL="285750" indent="-285750">
                        <a:buFont typeface="Arial" panose="020B0604020202020204" pitchFamily="34" charset="0"/>
                        <a:buChar char="•"/>
                      </a:pPr>
                      <a:r>
                        <a:rPr lang="en-US" sz="1600"/>
                        <a:t>Prelim TRN p. 14</a:t>
                      </a:r>
                    </a:p>
                    <a:p>
                      <a:pPr marL="285750" indent="-285750">
                        <a:buFont typeface="Arial" panose="020B0604020202020204" pitchFamily="34" charset="0"/>
                        <a:buChar char="•"/>
                      </a:pPr>
                      <a:r>
                        <a:rPr lang="en-US" sz="1600"/>
                        <a:t>Police stmt TRN pp. 21</a:t>
                      </a:r>
                      <a:endParaRPr lang="en-CA" sz="1600"/>
                    </a:p>
                  </a:txBody>
                  <a:tcPr marL="83820" marR="83820" marT="41910" marB="41910"/>
                </a:tc>
                <a:extLst>
                  <a:ext uri="{0D108BD9-81ED-4DB2-BD59-A6C34878D82A}">
                    <a16:rowId xmlns:a16="http://schemas.microsoft.com/office/drawing/2014/main" val="3152558436"/>
                  </a:ext>
                </a:extLst>
              </a:tr>
              <a:tr h="871728">
                <a:tc>
                  <a:txBody>
                    <a:bodyPr/>
                    <a:lstStyle/>
                    <a:p>
                      <a:r>
                        <a:rPr lang="en-US" sz="1600"/>
                        <a:t>How many times?</a:t>
                      </a:r>
                      <a:endParaRPr lang="en-CA" sz="1600"/>
                    </a:p>
                  </a:txBody>
                  <a:tcPr marL="83820" marR="83820" marT="41910" marB="41910"/>
                </a:tc>
                <a:tc>
                  <a:txBody>
                    <a:bodyPr/>
                    <a:lstStyle/>
                    <a:p>
                      <a:r>
                        <a:rPr lang="en-US" sz="1600"/>
                        <a:t>At least 3 times</a:t>
                      </a:r>
                      <a:endParaRPr lang="en-CA" sz="1600"/>
                    </a:p>
                  </a:txBody>
                  <a:tcPr marL="83820" marR="83820" marT="41910" marB="41910"/>
                </a:tc>
                <a:tc>
                  <a:txBody>
                    <a:bodyPr/>
                    <a:lstStyle/>
                    <a:p>
                      <a:pPr marL="285750" indent="-285750">
                        <a:buFont typeface="Arial" panose="020B0604020202020204" pitchFamily="34" charset="0"/>
                        <a:buChar char="•"/>
                      </a:pPr>
                      <a:r>
                        <a:rPr lang="en-US" sz="1600"/>
                        <a:t>Prelim TRN p. 15</a:t>
                      </a:r>
                    </a:p>
                    <a:p>
                      <a:pPr marL="285750" indent="-285750">
                        <a:buFont typeface="Arial" panose="020B0604020202020204" pitchFamily="34" charset="0"/>
                        <a:buChar char="•"/>
                      </a:pPr>
                      <a:r>
                        <a:rPr lang="en-US" sz="1600"/>
                        <a:t>Police stmt TRN pp. 24</a:t>
                      </a:r>
                      <a:endParaRPr lang="en-CA" sz="1600"/>
                    </a:p>
                  </a:txBody>
                  <a:tcPr marL="83820" marR="83820" marT="41910" marB="41910"/>
                </a:tc>
                <a:extLst>
                  <a:ext uri="{0D108BD9-81ED-4DB2-BD59-A6C34878D82A}">
                    <a16:rowId xmlns:a16="http://schemas.microsoft.com/office/drawing/2014/main" val="1317520274"/>
                  </a:ext>
                </a:extLst>
              </a:tr>
              <a:tr h="1374648">
                <a:tc>
                  <a:txBody>
                    <a:bodyPr/>
                    <a:lstStyle/>
                    <a:p>
                      <a:r>
                        <a:rPr lang="en-US" sz="1600"/>
                        <a:t>Were you injured? Please describe. </a:t>
                      </a:r>
                      <a:endParaRPr lang="en-CA" sz="1600"/>
                    </a:p>
                  </a:txBody>
                  <a:tcPr marL="83820" marR="83820" marT="41910" marB="41910"/>
                </a:tc>
                <a:tc>
                  <a:txBody>
                    <a:bodyPr/>
                    <a:lstStyle/>
                    <a:p>
                      <a:r>
                        <a:rPr lang="en-US" sz="1600"/>
                        <a:t>Bruising to right shoulder </a:t>
                      </a:r>
                      <a:endParaRPr lang="en-CA" sz="1600"/>
                    </a:p>
                  </a:txBody>
                  <a:tcPr marL="83820" marR="83820" marT="41910" marB="41910"/>
                </a:tc>
                <a:tc>
                  <a:txBody>
                    <a:bodyPr/>
                    <a:lstStyle/>
                    <a:p>
                      <a:pPr marL="285750" indent="-285750">
                        <a:buFont typeface="Arial" panose="020B0604020202020204" pitchFamily="34" charset="0"/>
                        <a:buChar char="•"/>
                      </a:pPr>
                      <a:r>
                        <a:rPr lang="en-US" sz="1600"/>
                        <a:t>R7 p. 1</a:t>
                      </a:r>
                    </a:p>
                    <a:p>
                      <a:pPr marL="285750" indent="-285750">
                        <a:buFont typeface="Arial" panose="020B0604020202020204" pitchFamily="34" charset="0"/>
                        <a:buChar char="•"/>
                      </a:pPr>
                      <a:r>
                        <a:rPr lang="en-US" sz="1600"/>
                        <a:t>Prelim TRN pp. 15, 16 </a:t>
                      </a:r>
                    </a:p>
                    <a:p>
                      <a:pPr marL="285750" indent="-285750">
                        <a:buFont typeface="Arial" panose="020B0604020202020204" pitchFamily="34" charset="0"/>
                        <a:buChar char="•"/>
                      </a:pPr>
                      <a:r>
                        <a:rPr lang="en-US" sz="1600"/>
                        <a:t>Police stmt TRN pp. 10, 11</a:t>
                      </a:r>
                      <a:endParaRPr lang="en-CA" sz="1600"/>
                    </a:p>
                  </a:txBody>
                  <a:tcPr marL="83820" marR="83820" marT="41910" marB="41910"/>
                </a:tc>
                <a:extLst>
                  <a:ext uri="{0D108BD9-81ED-4DB2-BD59-A6C34878D82A}">
                    <a16:rowId xmlns:a16="http://schemas.microsoft.com/office/drawing/2014/main" val="539962617"/>
                  </a:ext>
                </a:extLst>
              </a:tr>
              <a:tr h="871728">
                <a:tc>
                  <a:txBody>
                    <a:bodyPr/>
                    <a:lstStyle/>
                    <a:p>
                      <a:r>
                        <a:rPr lang="en-US" sz="1600"/>
                        <a:t>Where in the house were you? </a:t>
                      </a:r>
                      <a:endParaRPr lang="en-CA" sz="1600"/>
                    </a:p>
                  </a:txBody>
                  <a:tcPr marL="83820" marR="83820" marT="41910" marB="41910"/>
                </a:tc>
                <a:tc>
                  <a:txBody>
                    <a:bodyPr/>
                    <a:lstStyle/>
                    <a:p>
                      <a:r>
                        <a:rPr lang="en-US" sz="1600"/>
                        <a:t>Kitchen </a:t>
                      </a:r>
                      <a:endParaRPr lang="en-CA" sz="1600"/>
                    </a:p>
                  </a:txBody>
                  <a:tcPr marL="83820" marR="83820" marT="41910" marB="41910"/>
                </a:tc>
                <a:tc>
                  <a:txBody>
                    <a:bodyPr/>
                    <a:lstStyle/>
                    <a:p>
                      <a:pPr marL="285750" indent="-285750">
                        <a:buFont typeface="Arial" panose="020B0604020202020204" pitchFamily="34" charset="0"/>
                        <a:buChar char="•"/>
                      </a:pPr>
                      <a:r>
                        <a:rPr lang="en-US" sz="1600"/>
                        <a:t>Prelim TRN pp. 12</a:t>
                      </a:r>
                    </a:p>
                    <a:p>
                      <a:pPr marL="285750" indent="-285750">
                        <a:buFont typeface="Arial" panose="020B0604020202020204" pitchFamily="34" charset="0"/>
                        <a:buChar char="•"/>
                      </a:pPr>
                      <a:r>
                        <a:rPr lang="en-US" sz="1600"/>
                        <a:t>Police stmt TRN pp. 17</a:t>
                      </a:r>
                      <a:endParaRPr lang="en-CA" sz="1600"/>
                    </a:p>
                  </a:txBody>
                  <a:tcPr marL="83820" marR="83820" marT="41910" marB="41910"/>
                </a:tc>
                <a:extLst>
                  <a:ext uri="{0D108BD9-81ED-4DB2-BD59-A6C34878D82A}">
                    <a16:rowId xmlns:a16="http://schemas.microsoft.com/office/drawing/2014/main" val="2132470327"/>
                  </a:ext>
                </a:extLst>
              </a:tr>
            </a:tbl>
          </a:graphicData>
        </a:graphic>
      </p:graphicFrame>
    </p:spTree>
    <p:extLst>
      <p:ext uri="{BB962C8B-B14F-4D97-AF65-F5344CB8AC3E}">
        <p14:creationId xmlns:p14="http://schemas.microsoft.com/office/powerpoint/2010/main" val="210228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0BE11-63A8-4A09-BF3C-6B472688F5B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In Chief Overview – Sample Police Witness</a:t>
            </a:r>
          </a:p>
        </p:txBody>
      </p:sp>
      <p:pic>
        <p:nvPicPr>
          <p:cNvPr id="5" name="Content Placeholder 4" descr="Text&#10;&#10;Description automatically generated with low confidence">
            <a:extLst>
              <a:ext uri="{FF2B5EF4-FFF2-40B4-BE49-F238E27FC236}">
                <a16:creationId xmlns:a16="http://schemas.microsoft.com/office/drawing/2014/main" id="{0384A41B-8E6C-44F2-AE4D-3AAA5816A3ED}"/>
              </a:ext>
            </a:extLst>
          </p:cNvPr>
          <p:cNvPicPr>
            <a:picLocks noGrp="1" noChangeAspect="1"/>
          </p:cNvPicPr>
          <p:nvPr>
            <p:ph idx="1"/>
          </p:nvPr>
        </p:nvPicPr>
        <p:blipFill>
          <a:blip r:embed="rId2"/>
          <a:stretch>
            <a:fillRect/>
          </a:stretch>
        </p:blipFill>
        <p:spPr>
          <a:xfrm>
            <a:off x="5002745" y="643466"/>
            <a:ext cx="6329841" cy="5568739"/>
          </a:xfrm>
          <a:prstGeom prst="rect">
            <a:avLst/>
          </a:prstGeom>
        </p:spPr>
      </p:pic>
    </p:spTree>
    <p:extLst>
      <p:ext uri="{BB962C8B-B14F-4D97-AF65-F5344CB8AC3E}">
        <p14:creationId xmlns:p14="http://schemas.microsoft.com/office/powerpoint/2010/main" val="165942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B0E45-D5AB-43FB-96B0-1F64019D8A0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In Chief Overview- Police Witness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ED07C529-0A5E-4355-B807-F9748924D1CC}"/>
              </a:ext>
            </a:extLst>
          </p:cNvPr>
          <p:cNvPicPr>
            <a:picLocks noGrp="1" noChangeAspect="1"/>
          </p:cNvPicPr>
          <p:nvPr>
            <p:ph idx="1"/>
          </p:nvPr>
        </p:nvPicPr>
        <p:blipFill>
          <a:blip r:embed="rId2"/>
          <a:stretch>
            <a:fillRect/>
          </a:stretch>
        </p:blipFill>
        <p:spPr>
          <a:xfrm>
            <a:off x="4038600" y="1118096"/>
            <a:ext cx="7188199" cy="4618418"/>
          </a:xfrm>
          <a:prstGeom prst="rect">
            <a:avLst/>
          </a:prstGeom>
        </p:spPr>
      </p:pic>
    </p:spTree>
    <p:extLst>
      <p:ext uri="{BB962C8B-B14F-4D97-AF65-F5344CB8AC3E}">
        <p14:creationId xmlns:p14="http://schemas.microsoft.com/office/powerpoint/2010/main" val="228484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796E5-8C14-4D8A-B181-5EBB85145E7B}"/>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In Chief Overview- Sample Civilian</a:t>
            </a:r>
          </a:p>
        </p:txBody>
      </p:sp>
      <p:pic>
        <p:nvPicPr>
          <p:cNvPr id="5" name="Content Placeholder 4" descr="Text&#10;&#10;Description automatically generated with medium confidence">
            <a:extLst>
              <a:ext uri="{FF2B5EF4-FFF2-40B4-BE49-F238E27FC236}">
                <a16:creationId xmlns:a16="http://schemas.microsoft.com/office/drawing/2014/main" id="{1C2DB635-27B0-4A0D-91A5-B752DDAAD440}"/>
              </a:ext>
            </a:extLst>
          </p:cNvPr>
          <p:cNvPicPr>
            <a:picLocks noGrp="1" noChangeAspect="1"/>
          </p:cNvPicPr>
          <p:nvPr>
            <p:ph idx="1"/>
          </p:nvPr>
        </p:nvPicPr>
        <p:blipFill>
          <a:blip r:embed="rId2"/>
          <a:stretch>
            <a:fillRect/>
          </a:stretch>
        </p:blipFill>
        <p:spPr>
          <a:xfrm>
            <a:off x="5153822" y="500450"/>
            <a:ext cx="6553545" cy="5865041"/>
          </a:xfrm>
          <a:prstGeom prst="rect">
            <a:avLst/>
          </a:prstGeom>
        </p:spPr>
      </p:pic>
    </p:spTree>
    <p:extLst>
      <p:ext uri="{BB962C8B-B14F-4D97-AF65-F5344CB8AC3E}">
        <p14:creationId xmlns:p14="http://schemas.microsoft.com/office/powerpoint/2010/main" val="379361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7D328-F0C1-40F5-8A3C-F2147BE08796}"/>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Witness prep - reviewing the in chief</a:t>
            </a:r>
            <a:endParaRPr lang="en-CA" sz="5200">
              <a:solidFill>
                <a:schemeClr val="bg1"/>
              </a:solidFill>
            </a:endParaRPr>
          </a:p>
        </p:txBody>
      </p:sp>
      <p:sp>
        <p:nvSpPr>
          <p:cNvPr id="3" name="Content Placeholder 2">
            <a:extLst>
              <a:ext uri="{FF2B5EF4-FFF2-40B4-BE49-F238E27FC236}">
                <a16:creationId xmlns:a16="http://schemas.microsoft.com/office/drawing/2014/main" id="{343D38D9-866A-4B20-900B-C625D8B67AD7}"/>
              </a:ext>
            </a:extLst>
          </p:cNvPr>
          <p:cNvSpPr>
            <a:spLocks noGrp="1"/>
          </p:cNvSpPr>
          <p:nvPr>
            <p:ph idx="1"/>
          </p:nvPr>
        </p:nvSpPr>
        <p:spPr>
          <a:xfrm>
            <a:off x="6521450" y="621792"/>
            <a:ext cx="4832349" cy="5413248"/>
          </a:xfrm>
        </p:spPr>
        <p:txBody>
          <a:bodyPr anchor="ctr">
            <a:normAutofit/>
          </a:bodyPr>
          <a:lstStyle/>
          <a:p>
            <a:pPr marL="0" indent="0">
              <a:buNone/>
            </a:pPr>
            <a:endParaRPr lang="en-US" sz="2400"/>
          </a:p>
          <a:p>
            <a:pPr marL="0" indent="0">
              <a:buNone/>
            </a:pPr>
            <a:r>
              <a:rPr lang="en-CA" sz="2400"/>
              <a:t>The following tips specifically address reviewing the in chief/witness’ evidence and therefore only form part of what should be covered in a witness prep meeting. </a:t>
            </a:r>
          </a:p>
        </p:txBody>
      </p:sp>
    </p:spTree>
    <p:extLst>
      <p:ext uri="{BB962C8B-B14F-4D97-AF65-F5344CB8AC3E}">
        <p14:creationId xmlns:p14="http://schemas.microsoft.com/office/powerpoint/2010/main" val="125555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6CFC-68D1-4C7E-8661-AAE061EC12DD}"/>
              </a:ext>
            </a:extLst>
          </p:cNvPr>
          <p:cNvSpPr>
            <a:spLocks noGrp="1"/>
          </p:cNvSpPr>
          <p:nvPr>
            <p:ph type="title"/>
          </p:nvPr>
        </p:nvSpPr>
        <p:spPr>
          <a:xfrm>
            <a:off x="804673" y="1445494"/>
            <a:ext cx="3616856" cy="4376572"/>
          </a:xfrm>
        </p:spPr>
        <p:txBody>
          <a:bodyPr anchor="ctr">
            <a:normAutofit/>
          </a:bodyPr>
          <a:lstStyle/>
          <a:p>
            <a:r>
              <a:rPr lang="en-US" sz="4800"/>
              <a:t>Witness prep - reviewing the in chief</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5FE203-1FF9-458A-973D-FD1151FADA13}"/>
              </a:ext>
            </a:extLst>
          </p:cNvPr>
          <p:cNvSpPr>
            <a:spLocks noGrp="1"/>
          </p:cNvSpPr>
          <p:nvPr>
            <p:ph idx="1"/>
          </p:nvPr>
        </p:nvSpPr>
        <p:spPr>
          <a:xfrm>
            <a:off x="6096000" y="1399032"/>
            <a:ext cx="5501834" cy="4471416"/>
          </a:xfrm>
        </p:spPr>
        <p:txBody>
          <a:bodyPr anchor="ctr">
            <a:normAutofit/>
          </a:bodyPr>
          <a:lstStyle/>
          <a:p>
            <a:r>
              <a:rPr lang="en-US" sz="2200">
                <a:solidFill>
                  <a:schemeClr val="bg1"/>
                </a:solidFill>
              </a:rPr>
              <a:t>IO must be there for note taking (in exceptional circumstances secure a substitute)</a:t>
            </a:r>
          </a:p>
          <a:p>
            <a:r>
              <a:rPr lang="en-US" sz="2200">
                <a:solidFill>
                  <a:schemeClr val="bg1"/>
                </a:solidFill>
              </a:rPr>
              <a:t>You will have prepped the prep; your in chief and/or statement chart will be drafted</a:t>
            </a:r>
          </a:p>
          <a:p>
            <a:r>
              <a:rPr lang="en-US" sz="2200">
                <a:solidFill>
                  <a:schemeClr val="bg1"/>
                </a:solidFill>
              </a:rPr>
              <a:t>Review areas of questioning with the witness, you may even want to run through the in chief with them</a:t>
            </a:r>
          </a:p>
          <a:p>
            <a:r>
              <a:rPr lang="en-US" sz="2200">
                <a:solidFill>
                  <a:schemeClr val="bg1"/>
                </a:solidFill>
              </a:rPr>
              <a:t>Show them any exhibits you plan to file through them to ensure they will actually be able to authenticate it  </a:t>
            </a:r>
          </a:p>
          <a:p>
            <a:pPr lvl="1"/>
            <a:r>
              <a:rPr lang="en-US" sz="2200">
                <a:solidFill>
                  <a:schemeClr val="bg1"/>
                </a:solidFill>
              </a:rPr>
              <a:t>No witness should see an exhibit for the first time in court </a:t>
            </a:r>
          </a:p>
          <a:p>
            <a:endParaRPr lang="en-US" sz="2200">
              <a:solidFill>
                <a:schemeClr val="bg1"/>
              </a:solidFill>
            </a:endParaRPr>
          </a:p>
          <a:p>
            <a:endParaRPr lang="en-CA" sz="2200">
              <a:solidFill>
                <a:schemeClr val="bg1"/>
              </a:solidFill>
            </a:endParaRPr>
          </a:p>
        </p:txBody>
      </p:sp>
    </p:spTree>
    <p:extLst>
      <p:ext uri="{BB962C8B-B14F-4D97-AF65-F5344CB8AC3E}">
        <p14:creationId xmlns:p14="http://schemas.microsoft.com/office/powerpoint/2010/main" val="219802568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C7165-EBEC-4CB3-9288-EB930C6FE5C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Excellent Officer’s Notes from Prep</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up of a music sheet&#10;&#10;Description automatically generated with low confidence">
            <a:extLst>
              <a:ext uri="{FF2B5EF4-FFF2-40B4-BE49-F238E27FC236}">
                <a16:creationId xmlns:a16="http://schemas.microsoft.com/office/drawing/2014/main" id="{C99F7BF5-DF2A-477A-A283-29EE571F698E}"/>
              </a:ext>
            </a:extLst>
          </p:cNvPr>
          <p:cNvPicPr>
            <a:picLocks noGrp="1" noChangeAspect="1"/>
          </p:cNvPicPr>
          <p:nvPr>
            <p:ph idx="1"/>
          </p:nvPr>
        </p:nvPicPr>
        <p:blipFill>
          <a:blip r:embed="rId2"/>
          <a:stretch>
            <a:fillRect/>
          </a:stretch>
        </p:blipFill>
        <p:spPr>
          <a:xfrm>
            <a:off x="1576724" y="2427541"/>
            <a:ext cx="8983452" cy="3997637"/>
          </a:xfrm>
          <a:prstGeom prst="rect">
            <a:avLst/>
          </a:prstGeom>
        </p:spPr>
      </p:pic>
    </p:spTree>
    <p:extLst>
      <p:ext uri="{BB962C8B-B14F-4D97-AF65-F5344CB8AC3E}">
        <p14:creationId xmlns:p14="http://schemas.microsoft.com/office/powerpoint/2010/main" val="289731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A6602B-CADB-48C2-8885-B1E1586EF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25" y="381000"/>
            <a:ext cx="11080750" cy="5759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96CFC-68D1-4C7E-8661-AAE061EC12DD}"/>
              </a:ext>
            </a:extLst>
          </p:cNvPr>
          <p:cNvSpPr>
            <a:spLocks noGrp="1"/>
          </p:cNvSpPr>
          <p:nvPr>
            <p:ph type="title"/>
          </p:nvPr>
        </p:nvSpPr>
        <p:spPr>
          <a:xfrm>
            <a:off x="1288064" y="1049781"/>
            <a:ext cx="9637776" cy="1430696"/>
          </a:xfrm>
        </p:spPr>
        <p:txBody>
          <a:bodyPr>
            <a:normAutofit/>
          </a:bodyPr>
          <a:lstStyle/>
          <a:p>
            <a:r>
              <a:rPr lang="en-US">
                <a:solidFill>
                  <a:schemeClr val="bg1"/>
                </a:solidFill>
              </a:rPr>
              <a:t>Witness prep - reviewing the in chief</a:t>
            </a:r>
            <a:endParaRPr lang="en-CA">
              <a:solidFill>
                <a:schemeClr val="bg1"/>
              </a:solidFill>
            </a:endParaRPr>
          </a:p>
        </p:txBody>
      </p:sp>
      <p:sp>
        <p:nvSpPr>
          <p:cNvPr id="3" name="Content Placeholder 2">
            <a:extLst>
              <a:ext uri="{FF2B5EF4-FFF2-40B4-BE49-F238E27FC236}">
                <a16:creationId xmlns:a16="http://schemas.microsoft.com/office/drawing/2014/main" id="{6E5FE203-1FF9-458A-973D-FD1151FADA13}"/>
              </a:ext>
            </a:extLst>
          </p:cNvPr>
          <p:cNvSpPr>
            <a:spLocks noGrp="1"/>
          </p:cNvSpPr>
          <p:nvPr>
            <p:ph idx="1"/>
          </p:nvPr>
        </p:nvSpPr>
        <p:spPr>
          <a:xfrm>
            <a:off x="1288064" y="2618928"/>
            <a:ext cx="9637776" cy="3064321"/>
          </a:xfrm>
        </p:spPr>
        <p:txBody>
          <a:bodyPr>
            <a:normAutofit/>
          </a:bodyPr>
          <a:lstStyle/>
          <a:p>
            <a:r>
              <a:rPr lang="en-US" sz="2000" dirty="0">
                <a:solidFill>
                  <a:schemeClr val="bg1"/>
                </a:solidFill>
              </a:rPr>
              <a:t>Go over things you flagged for yourself when you reviewed the file: </a:t>
            </a:r>
          </a:p>
          <a:p>
            <a:pPr lvl="1"/>
            <a:r>
              <a:rPr lang="en-CA" sz="2000" dirty="0">
                <a:solidFill>
                  <a:schemeClr val="bg1"/>
                </a:solidFill>
              </a:rPr>
              <a:t>If you don’t know the answer to a question you need to ask, ask it in prep</a:t>
            </a:r>
          </a:p>
          <a:p>
            <a:pPr lvl="1"/>
            <a:r>
              <a:rPr lang="en-US" sz="2000" dirty="0">
                <a:solidFill>
                  <a:schemeClr val="bg1"/>
                </a:solidFill>
              </a:rPr>
              <a:t>Get ahead of inconsistencies and get clarifications you need</a:t>
            </a:r>
          </a:p>
          <a:p>
            <a:pPr lvl="1"/>
            <a:r>
              <a:rPr lang="en-US" sz="2000" dirty="0">
                <a:solidFill>
                  <a:schemeClr val="bg1"/>
                </a:solidFill>
              </a:rPr>
              <a:t>If refreshing memory will ensure a more accurate clarification by witness, do that first </a:t>
            </a:r>
          </a:p>
          <a:p>
            <a:pPr lvl="1"/>
            <a:r>
              <a:rPr lang="en-US" sz="2000" b="1" dirty="0">
                <a:solidFill>
                  <a:schemeClr val="bg1"/>
                </a:solidFill>
              </a:rPr>
              <a:t>MAKE SURE OFFICER IS TAKING NOTES!!! </a:t>
            </a:r>
            <a:r>
              <a:rPr lang="en-US" sz="2000" dirty="0">
                <a:solidFill>
                  <a:schemeClr val="bg1"/>
                </a:solidFill>
              </a:rPr>
              <a:t>– this part of the prep is very likely to produce new disclosure and you MUST avoid making yourself a witness</a:t>
            </a:r>
          </a:p>
          <a:p>
            <a:pPr lvl="2"/>
            <a:r>
              <a:rPr lang="en-US" dirty="0">
                <a:solidFill>
                  <a:schemeClr val="bg1"/>
                </a:solidFill>
              </a:rPr>
              <a:t>DO NOT assume that the officer knows what to do. It is our job to tell them what our expectations are around note-taking at prep</a:t>
            </a:r>
          </a:p>
        </p:txBody>
      </p:sp>
    </p:spTree>
    <p:extLst>
      <p:ext uri="{BB962C8B-B14F-4D97-AF65-F5344CB8AC3E}">
        <p14:creationId xmlns:p14="http://schemas.microsoft.com/office/powerpoint/2010/main" val="149926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6AAA6-F86E-45C5-8131-4856D0CC92CC}"/>
              </a:ext>
            </a:extLst>
          </p:cNvPr>
          <p:cNvSpPr>
            <a:spLocks noGrp="1"/>
          </p:cNvSpPr>
          <p:nvPr>
            <p:ph type="title"/>
          </p:nvPr>
        </p:nvSpPr>
        <p:spPr>
          <a:xfrm>
            <a:off x="594360" y="640263"/>
            <a:ext cx="3822192" cy="1344975"/>
          </a:xfrm>
        </p:spPr>
        <p:txBody>
          <a:bodyPr>
            <a:normAutofit/>
          </a:bodyPr>
          <a:lstStyle/>
          <a:p>
            <a:r>
              <a:rPr lang="en-CA" sz="3600">
                <a:solidFill>
                  <a:schemeClr val="bg1"/>
                </a:solidFill>
              </a:rPr>
              <a:t>Caution	</a:t>
            </a:r>
          </a:p>
        </p:txBody>
      </p:sp>
      <p:cxnSp>
        <p:nvCxnSpPr>
          <p:cNvPr id="32" name="Straight Connector 2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82F006-5C68-4D76-9613-2CE9E9332EC3}"/>
              </a:ext>
            </a:extLst>
          </p:cNvPr>
          <p:cNvSpPr>
            <a:spLocks noGrp="1"/>
          </p:cNvSpPr>
          <p:nvPr>
            <p:ph idx="1"/>
          </p:nvPr>
        </p:nvSpPr>
        <p:spPr>
          <a:xfrm>
            <a:off x="593610" y="2121763"/>
            <a:ext cx="3822192" cy="3773010"/>
          </a:xfrm>
        </p:spPr>
        <p:txBody>
          <a:bodyPr>
            <a:normAutofit/>
          </a:bodyPr>
          <a:lstStyle/>
          <a:p>
            <a:r>
              <a:rPr lang="en-CA" sz="1700">
                <a:solidFill>
                  <a:schemeClr val="bg1"/>
                </a:solidFill>
              </a:rPr>
              <a:t>The first time you watch a witness’ statement (ie 715.1) should NOT be in court. </a:t>
            </a:r>
          </a:p>
          <a:p>
            <a:r>
              <a:rPr lang="en-CA" sz="1700">
                <a:solidFill>
                  <a:schemeClr val="bg1"/>
                </a:solidFill>
              </a:rPr>
              <a:t>Do not rely on the transcript as the basis for deciding whether to pursue a s715.1 route to admissibility</a:t>
            </a:r>
          </a:p>
          <a:p>
            <a:pPr lvl="1"/>
            <a:r>
              <a:rPr lang="en-CA" sz="1700">
                <a:solidFill>
                  <a:schemeClr val="bg1"/>
                </a:solidFill>
              </a:rPr>
              <a:t>There is so much non-verbal information and tone that is not captured in a statement. </a:t>
            </a:r>
          </a:p>
          <a:p>
            <a:pPr lvl="1"/>
            <a:r>
              <a:rPr lang="en-CA" sz="1700">
                <a:solidFill>
                  <a:schemeClr val="bg1"/>
                </a:solidFill>
              </a:rPr>
              <a:t>In some cases you may also observe things like flat affect, giggling and other indicia of the neurobiology of trauma- you must prepare for these things</a:t>
            </a:r>
          </a:p>
        </p:txBody>
      </p:sp>
      <p:pic>
        <p:nvPicPr>
          <p:cNvPr id="5" name="Picture 4" descr="Logo&#10;&#10;Description automatically generated">
            <a:extLst>
              <a:ext uri="{FF2B5EF4-FFF2-40B4-BE49-F238E27FC236}">
                <a16:creationId xmlns:a16="http://schemas.microsoft.com/office/drawing/2014/main" id="{2C621AE8-E934-4419-B7A3-6DA4C424C7B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53" r="917" b="-1"/>
          <a:stretch/>
        </p:blipFill>
        <p:spPr>
          <a:xfrm>
            <a:off x="5110716" y="1077238"/>
            <a:ext cx="6596652" cy="4548075"/>
          </a:xfrm>
          <a:prstGeom prst="rect">
            <a:avLst/>
          </a:prstGeom>
        </p:spPr>
      </p:pic>
      <p:sp>
        <p:nvSpPr>
          <p:cNvPr id="6" name="TextBox 5">
            <a:extLst>
              <a:ext uri="{FF2B5EF4-FFF2-40B4-BE49-F238E27FC236}">
                <a16:creationId xmlns:a16="http://schemas.microsoft.com/office/drawing/2014/main" id="{554B8877-B33F-45ED-B853-6FC1EAC452BC}"/>
              </a:ext>
            </a:extLst>
          </p:cNvPr>
          <p:cNvSpPr txBox="1"/>
          <p:nvPr/>
        </p:nvSpPr>
        <p:spPr>
          <a:xfrm>
            <a:off x="9520552" y="5425258"/>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www.flickr.com/photos/csc1950/5264140934/">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361281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A4BCB-5E84-4A06-82F6-CED0B6C8DF35}"/>
              </a:ext>
            </a:extLst>
          </p:cNvPr>
          <p:cNvSpPr>
            <a:spLocks noGrp="1"/>
          </p:cNvSpPr>
          <p:nvPr>
            <p:ph type="title"/>
          </p:nvPr>
        </p:nvSpPr>
        <p:spPr>
          <a:xfrm>
            <a:off x="838200" y="631825"/>
            <a:ext cx="10515600" cy="1325563"/>
          </a:xfrm>
        </p:spPr>
        <p:txBody>
          <a:bodyPr>
            <a:normAutofit/>
          </a:bodyPr>
          <a:lstStyle/>
          <a:p>
            <a:r>
              <a:rPr lang="en-CA">
                <a:solidFill>
                  <a:schemeClr val="bg1"/>
                </a:solidFill>
              </a:rPr>
              <a:t>A good in chief begins with… 		</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1183E3-DFBF-461A-828D-B36635A88F3E}"/>
              </a:ext>
            </a:extLst>
          </p:cNvPr>
          <p:cNvSpPr>
            <a:spLocks noGrp="1"/>
          </p:cNvSpPr>
          <p:nvPr>
            <p:ph idx="1"/>
          </p:nvPr>
        </p:nvSpPr>
        <p:spPr>
          <a:xfrm>
            <a:off x="838200" y="2269173"/>
            <a:ext cx="10515600" cy="3659988"/>
          </a:xfrm>
        </p:spPr>
        <p:txBody>
          <a:bodyPr>
            <a:normAutofit lnSpcReduction="10000"/>
          </a:bodyPr>
          <a:lstStyle/>
          <a:p>
            <a:r>
              <a:rPr lang="en-CA" sz="2000" dirty="0">
                <a:solidFill>
                  <a:schemeClr val="bg1"/>
                </a:solidFill>
              </a:rPr>
              <a:t>Good prep!</a:t>
            </a:r>
          </a:p>
          <a:p>
            <a:r>
              <a:rPr lang="en-CA" sz="2000" dirty="0">
                <a:solidFill>
                  <a:schemeClr val="bg1"/>
                </a:solidFill>
              </a:rPr>
              <a:t>What is good prep? </a:t>
            </a:r>
          </a:p>
          <a:p>
            <a:pPr lvl="1"/>
            <a:r>
              <a:rPr lang="en-CA" sz="2000" dirty="0">
                <a:solidFill>
                  <a:schemeClr val="bg1"/>
                </a:solidFill>
              </a:rPr>
              <a:t>read the whole file not just the stuff for the witnesses that have been subpoenaed </a:t>
            </a:r>
          </a:p>
          <a:p>
            <a:pPr lvl="1"/>
            <a:r>
              <a:rPr lang="en-CA" sz="2000" dirty="0">
                <a:solidFill>
                  <a:schemeClr val="bg1"/>
                </a:solidFill>
              </a:rPr>
              <a:t>Remember prep involves: </a:t>
            </a:r>
          </a:p>
          <a:p>
            <a:pPr lvl="2"/>
            <a:r>
              <a:rPr lang="en-CA" dirty="0">
                <a:solidFill>
                  <a:schemeClr val="bg1"/>
                </a:solidFill>
              </a:rPr>
              <a:t>Prepping the file</a:t>
            </a:r>
          </a:p>
          <a:p>
            <a:pPr lvl="2"/>
            <a:r>
              <a:rPr lang="en-CA" dirty="0">
                <a:solidFill>
                  <a:schemeClr val="bg1"/>
                </a:solidFill>
              </a:rPr>
              <a:t>Prepping the witnesses</a:t>
            </a:r>
          </a:p>
          <a:p>
            <a:pPr lvl="2"/>
            <a:r>
              <a:rPr lang="en-CA" dirty="0">
                <a:solidFill>
                  <a:schemeClr val="bg1"/>
                </a:solidFill>
              </a:rPr>
              <a:t>Prepping the law</a:t>
            </a:r>
          </a:p>
          <a:p>
            <a:r>
              <a:rPr lang="en-CA" sz="2000" dirty="0">
                <a:solidFill>
                  <a:schemeClr val="bg1"/>
                </a:solidFill>
              </a:rPr>
              <a:t>Ask yourself:</a:t>
            </a:r>
          </a:p>
          <a:p>
            <a:pPr lvl="2"/>
            <a:r>
              <a:rPr lang="en-CA" dirty="0">
                <a:solidFill>
                  <a:schemeClr val="bg1"/>
                </a:solidFill>
              </a:rPr>
              <a:t>Why am I calling this witness? </a:t>
            </a:r>
          </a:p>
          <a:p>
            <a:pPr lvl="2"/>
            <a:r>
              <a:rPr lang="en-CA" dirty="0">
                <a:solidFill>
                  <a:schemeClr val="bg1"/>
                </a:solidFill>
              </a:rPr>
              <a:t>What do I need from this witness to advance my case?</a:t>
            </a:r>
          </a:p>
          <a:p>
            <a:pPr lvl="2"/>
            <a:r>
              <a:rPr lang="en-CA" dirty="0">
                <a:solidFill>
                  <a:schemeClr val="bg1"/>
                </a:solidFill>
              </a:rPr>
              <a:t>What areas is defence likely to cross on?  (do I need to address these in chief)</a:t>
            </a:r>
          </a:p>
          <a:p>
            <a:pPr marL="914400" lvl="2" indent="0">
              <a:buNone/>
            </a:pPr>
            <a:endParaRPr lang="en-CA" dirty="0">
              <a:solidFill>
                <a:schemeClr val="bg1"/>
              </a:solidFill>
            </a:endParaRPr>
          </a:p>
          <a:p>
            <a:pPr lvl="2"/>
            <a:endParaRPr lang="en-CA" dirty="0">
              <a:solidFill>
                <a:schemeClr val="bg1"/>
              </a:solidFill>
            </a:endParaRPr>
          </a:p>
          <a:p>
            <a:pPr lvl="2"/>
            <a:endParaRPr lang="en-CA" dirty="0">
              <a:solidFill>
                <a:schemeClr val="bg1"/>
              </a:solidFill>
            </a:endParaRPr>
          </a:p>
        </p:txBody>
      </p:sp>
    </p:spTree>
    <p:extLst>
      <p:ext uri="{BB962C8B-B14F-4D97-AF65-F5344CB8AC3E}">
        <p14:creationId xmlns:p14="http://schemas.microsoft.com/office/powerpoint/2010/main" val="142138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36C8F3-BFE8-4910-A718-46C7D7FEBB9D}"/>
              </a:ext>
            </a:extLst>
          </p:cNvPr>
          <p:cNvSpPr>
            <a:spLocks noGrp="1"/>
          </p:cNvSpPr>
          <p:nvPr>
            <p:ph type="title"/>
          </p:nvPr>
        </p:nvSpPr>
        <p:spPr>
          <a:xfrm>
            <a:off x="623787" y="1635358"/>
            <a:ext cx="2752344" cy="2706624"/>
          </a:xfrm>
          <a:prstGeom prst="ellipse">
            <a:avLst/>
          </a:prstGeom>
          <a:solidFill>
            <a:schemeClr val="bg1"/>
          </a:solidFill>
          <a:ln w="174625" cmpd="thinThick">
            <a:solidFill>
              <a:schemeClr val="bg1"/>
            </a:solidFill>
          </a:ln>
        </p:spPr>
        <p:txBody>
          <a:bodyPr>
            <a:normAutofit/>
          </a:bodyPr>
          <a:lstStyle/>
          <a:p>
            <a:pPr algn="ctr"/>
            <a:r>
              <a:rPr lang="en-CA" sz="2600"/>
              <a:t>Witness Prep Means Talking About the Evidence </a:t>
            </a:r>
          </a:p>
        </p:txBody>
      </p:sp>
      <p:sp>
        <p:nvSpPr>
          <p:cNvPr id="3" name="Content Placeholder 2">
            <a:extLst>
              <a:ext uri="{FF2B5EF4-FFF2-40B4-BE49-F238E27FC236}">
                <a16:creationId xmlns:a16="http://schemas.microsoft.com/office/drawing/2014/main" id="{840F668F-2294-467F-9A4E-C12CD079DAE3}"/>
              </a:ext>
            </a:extLst>
          </p:cNvPr>
          <p:cNvSpPr>
            <a:spLocks noGrp="1"/>
          </p:cNvSpPr>
          <p:nvPr>
            <p:ph idx="1"/>
          </p:nvPr>
        </p:nvSpPr>
        <p:spPr>
          <a:xfrm>
            <a:off x="3784209" y="323558"/>
            <a:ext cx="7990449" cy="6161648"/>
          </a:xfrm>
        </p:spPr>
        <p:txBody>
          <a:bodyPr anchor="ctr">
            <a:normAutofit/>
          </a:bodyPr>
          <a:lstStyle/>
          <a:p>
            <a:r>
              <a:rPr lang="en-CA" sz="1800" dirty="0">
                <a:solidFill>
                  <a:schemeClr val="bg1"/>
                </a:solidFill>
              </a:rPr>
              <a:t>If there is a video and you want them to watch it- watch it with them</a:t>
            </a:r>
          </a:p>
          <a:p>
            <a:pPr lvl="1"/>
            <a:r>
              <a:rPr lang="en-CA" sz="1800" dirty="0">
                <a:solidFill>
                  <a:schemeClr val="bg1"/>
                </a:solidFill>
              </a:rPr>
              <a:t>Talk about it</a:t>
            </a:r>
          </a:p>
          <a:p>
            <a:pPr lvl="2"/>
            <a:r>
              <a:rPr lang="en-CA" sz="1800" dirty="0">
                <a:solidFill>
                  <a:schemeClr val="bg1"/>
                </a:solidFill>
              </a:rPr>
              <a:t>At this point you looked upset, what was upsetting you? </a:t>
            </a:r>
          </a:p>
          <a:p>
            <a:pPr lvl="2"/>
            <a:r>
              <a:rPr lang="en-CA" sz="1800" dirty="0">
                <a:solidFill>
                  <a:schemeClr val="bg1"/>
                </a:solidFill>
              </a:rPr>
              <a:t>Here you made a gesture with your hand and you were shaking your head, what was that about? </a:t>
            </a:r>
          </a:p>
          <a:p>
            <a:r>
              <a:rPr lang="en-CA" sz="1800" dirty="0">
                <a:solidFill>
                  <a:schemeClr val="bg1"/>
                </a:solidFill>
              </a:rPr>
              <a:t>The good and the bad</a:t>
            </a:r>
          </a:p>
          <a:p>
            <a:pPr lvl="1"/>
            <a:r>
              <a:rPr lang="en-CA" sz="1800" dirty="0">
                <a:solidFill>
                  <a:schemeClr val="bg1"/>
                </a:solidFill>
              </a:rPr>
              <a:t>Here you called the Mr Accused a vicious monster who steals from his grandma- I can totally understand why you might feel that way but in this trial we are going to focus only on the charge of impaired driving which means ...</a:t>
            </a:r>
          </a:p>
          <a:p>
            <a:r>
              <a:rPr lang="en-CA" sz="1800" dirty="0">
                <a:solidFill>
                  <a:schemeClr val="bg1"/>
                </a:solidFill>
              </a:rPr>
              <a:t>Ask about inconsistencies</a:t>
            </a:r>
          </a:p>
          <a:p>
            <a:pPr lvl="1"/>
            <a:r>
              <a:rPr lang="en-CA" sz="1800" dirty="0">
                <a:solidFill>
                  <a:schemeClr val="bg1"/>
                </a:solidFill>
              </a:rPr>
              <a:t>At p. 6 you said first he pushed you. Later though at p. 9 you said it started when he hit you. lets read through that together I want to make sure I have this right. Also this is the kind of thing defence might ask you questions about.</a:t>
            </a:r>
          </a:p>
          <a:p>
            <a:r>
              <a:rPr lang="en-CA" sz="1800" dirty="0">
                <a:solidFill>
                  <a:schemeClr val="bg1"/>
                </a:solidFill>
              </a:rPr>
              <a:t>If its not clear to you it’s not clear to anyone</a:t>
            </a:r>
          </a:p>
          <a:p>
            <a:pPr lvl="1"/>
            <a:r>
              <a:rPr lang="en-CA" sz="1800" dirty="0">
                <a:solidFill>
                  <a:schemeClr val="bg1"/>
                </a:solidFill>
              </a:rPr>
              <a:t>He was behind me and on top of me and then he put his hands on my neck and I could see in his eyes and how mad he was. </a:t>
            </a:r>
          </a:p>
          <a:p>
            <a:endParaRPr lang="en-CA" sz="1300" dirty="0">
              <a:solidFill>
                <a:schemeClr val="bg1"/>
              </a:solidFill>
            </a:endParaRPr>
          </a:p>
        </p:txBody>
      </p:sp>
    </p:spTree>
    <p:extLst>
      <p:ext uri="{BB962C8B-B14F-4D97-AF65-F5344CB8AC3E}">
        <p14:creationId xmlns:p14="http://schemas.microsoft.com/office/powerpoint/2010/main" val="410118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C1F54-3C1D-4E9C-BB37-C22432FE8126}"/>
              </a:ext>
            </a:extLst>
          </p:cNvPr>
          <p:cNvSpPr>
            <a:spLocks noGrp="1"/>
          </p:cNvSpPr>
          <p:nvPr>
            <p:ph type="title"/>
          </p:nvPr>
        </p:nvSpPr>
        <p:spPr>
          <a:xfrm>
            <a:off x="838200" y="631825"/>
            <a:ext cx="10515600" cy="1325563"/>
          </a:xfrm>
        </p:spPr>
        <p:txBody>
          <a:bodyPr>
            <a:normAutofit/>
          </a:bodyPr>
          <a:lstStyle/>
          <a:p>
            <a:r>
              <a:rPr lang="en-US">
                <a:solidFill>
                  <a:schemeClr val="bg1"/>
                </a:solidFill>
              </a:rPr>
              <a:t>Witness prep - reviewing the in chief</a:t>
            </a:r>
            <a:endParaRPr lang="en-CA">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F442A3B0-CA00-43E8-AE0E-95326AC61B6C}"/>
              </a:ext>
            </a:extLst>
          </p:cNvPr>
          <p:cNvSpPr>
            <a:spLocks noGrp="1"/>
          </p:cNvSpPr>
          <p:nvPr>
            <p:ph idx="1"/>
          </p:nvPr>
        </p:nvSpPr>
        <p:spPr>
          <a:xfrm>
            <a:off x="838200" y="2269173"/>
            <a:ext cx="10515600" cy="3659988"/>
          </a:xfrm>
        </p:spPr>
        <p:txBody>
          <a:bodyPr>
            <a:normAutofit/>
          </a:bodyPr>
          <a:lstStyle/>
          <a:p>
            <a:r>
              <a:rPr lang="en-US" sz="2400">
                <a:solidFill>
                  <a:schemeClr val="bg1"/>
                </a:solidFill>
              </a:rPr>
              <a:t>Review more complex areas </a:t>
            </a:r>
          </a:p>
          <a:p>
            <a:pPr lvl="1"/>
            <a:r>
              <a:rPr lang="en-US">
                <a:solidFill>
                  <a:schemeClr val="bg1"/>
                </a:solidFill>
              </a:rPr>
              <a:t>e.g. evidence that is circumscribed by a ruling of inadmissibility (276/Seaboyer)</a:t>
            </a:r>
          </a:p>
          <a:p>
            <a:r>
              <a:rPr lang="en-US" sz="2400">
                <a:solidFill>
                  <a:schemeClr val="bg1"/>
                </a:solidFill>
              </a:rPr>
              <a:t>If applicable, flag areas that crown will NOT be leading </a:t>
            </a:r>
          </a:p>
          <a:p>
            <a:pPr lvl="1"/>
            <a:r>
              <a:rPr lang="en-US">
                <a:solidFill>
                  <a:schemeClr val="bg1"/>
                </a:solidFill>
              </a:rPr>
              <a:t>ODC</a:t>
            </a:r>
          </a:p>
          <a:p>
            <a:pPr lvl="1"/>
            <a:r>
              <a:rPr lang="en-US">
                <a:solidFill>
                  <a:schemeClr val="bg1"/>
                </a:solidFill>
              </a:rPr>
              <a:t>Hearsay </a:t>
            </a:r>
          </a:p>
          <a:p>
            <a:pPr lvl="1"/>
            <a:r>
              <a:rPr lang="en-US">
                <a:solidFill>
                  <a:schemeClr val="bg1"/>
                </a:solidFill>
              </a:rPr>
              <a:t>Etc. </a:t>
            </a:r>
          </a:p>
          <a:p>
            <a:r>
              <a:rPr lang="en-US" sz="2400">
                <a:solidFill>
                  <a:schemeClr val="bg1"/>
                </a:solidFill>
              </a:rPr>
              <a:t>Explain process of refreshing memory </a:t>
            </a:r>
            <a:endParaRPr lang="en-CA" sz="2400">
              <a:solidFill>
                <a:schemeClr val="bg1"/>
              </a:solidFill>
            </a:endParaRPr>
          </a:p>
          <a:p>
            <a:endParaRPr lang="en-CA" sz="2400">
              <a:solidFill>
                <a:schemeClr val="bg1"/>
              </a:solidFill>
            </a:endParaRPr>
          </a:p>
        </p:txBody>
      </p:sp>
    </p:spTree>
    <p:extLst>
      <p:ext uri="{BB962C8B-B14F-4D97-AF65-F5344CB8AC3E}">
        <p14:creationId xmlns:p14="http://schemas.microsoft.com/office/powerpoint/2010/main" val="121952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Police car on the street">
            <a:extLst>
              <a:ext uri="{FF2B5EF4-FFF2-40B4-BE49-F238E27FC236}">
                <a16:creationId xmlns:a16="http://schemas.microsoft.com/office/drawing/2014/main" id="{FCB029AA-4ABD-4D55-9700-C3845FB228D2}"/>
              </a:ext>
            </a:extLst>
          </p:cNvPr>
          <p:cNvPicPr>
            <a:picLocks noChangeAspect="1"/>
          </p:cNvPicPr>
          <p:nvPr/>
        </p:nvPicPr>
        <p:blipFill rotWithShape="1">
          <a:blip r:embed="rId2">
            <a:extLst>
              <a:ext uri="{28A0092B-C50C-407E-A947-70E740481C1C}">
                <a14:useLocalDpi xmlns:a14="http://schemas.microsoft.com/office/drawing/2010/main" val="0"/>
              </a:ext>
            </a:extLst>
          </a:blip>
          <a:srcRect t="2948" r="-1" b="12760"/>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186C98-6521-42E5-83D0-3CB4DF8E125E}"/>
              </a:ext>
            </a:extLst>
          </p:cNvPr>
          <p:cNvSpPr>
            <a:spLocks noGrp="1"/>
          </p:cNvSpPr>
          <p:nvPr>
            <p:ph type="title"/>
          </p:nvPr>
        </p:nvSpPr>
        <p:spPr>
          <a:xfrm>
            <a:off x="618062" y="4185749"/>
            <a:ext cx="9265771" cy="622836"/>
          </a:xfrm>
        </p:spPr>
        <p:txBody>
          <a:bodyPr>
            <a:normAutofit/>
          </a:bodyPr>
          <a:lstStyle/>
          <a:p>
            <a:r>
              <a:rPr lang="en-CA" sz="3600"/>
              <a:t>Police Witnesses Require Prep Too</a:t>
            </a:r>
          </a:p>
        </p:txBody>
      </p:sp>
      <p:sp>
        <p:nvSpPr>
          <p:cNvPr id="3" name="Content Placeholder 2">
            <a:extLst>
              <a:ext uri="{FF2B5EF4-FFF2-40B4-BE49-F238E27FC236}">
                <a16:creationId xmlns:a16="http://schemas.microsoft.com/office/drawing/2014/main" id="{6C0BFDDA-DA79-48C8-96DC-478E04EF31D5}"/>
              </a:ext>
            </a:extLst>
          </p:cNvPr>
          <p:cNvSpPr>
            <a:spLocks noGrp="1"/>
          </p:cNvSpPr>
          <p:nvPr>
            <p:ph idx="1"/>
          </p:nvPr>
        </p:nvSpPr>
        <p:spPr>
          <a:xfrm>
            <a:off x="618063" y="4856921"/>
            <a:ext cx="9565028" cy="1249240"/>
          </a:xfrm>
        </p:spPr>
        <p:txBody>
          <a:bodyPr>
            <a:normAutofit/>
          </a:bodyPr>
          <a:lstStyle/>
          <a:p>
            <a:r>
              <a:rPr lang="en-CA" sz="1800"/>
              <a:t>Do not assume that a police officer has experience testifying or even if they have experience, is a good witness</a:t>
            </a:r>
          </a:p>
          <a:p>
            <a:pPr marL="0" indent="0">
              <a:buNone/>
            </a:pPr>
            <a:endParaRPr lang="en-CA" sz="1800"/>
          </a:p>
        </p:txBody>
      </p:sp>
    </p:spTree>
    <p:extLst>
      <p:ext uri="{BB962C8B-B14F-4D97-AF65-F5344CB8AC3E}">
        <p14:creationId xmlns:p14="http://schemas.microsoft.com/office/powerpoint/2010/main" val="15548354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8947-F78E-4EBE-943E-17BD4B11B737}"/>
              </a:ext>
            </a:extLst>
          </p:cNvPr>
          <p:cNvSpPr>
            <a:spLocks noGrp="1"/>
          </p:cNvSpPr>
          <p:nvPr>
            <p:ph type="title"/>
          </p:nvPr>
        </p:nvSpPr>
        <p:spPr>
          <a:xfrm>
            <a:off x="6289158" y="803325"/>
            <a:ext cx="5259707" cy="1325563"/>
          </a:xfrm>
        </p:spPr>
        <p:txBody>
          <a:bodyPr>
            <a:normAutofit/>
          </a:bodyPr>
          <a:lstStyle/>
          <a:p>
            <a:r>
              <a:rPr lang="en-US"/>
              <a:t>Conducting the in chief at trial </a:t>
            </a:r>
            <a:endParaRPr lang="en-CA"/>
          </a:p>
        </p:txBody>
      </p:sp>
      <p:sp>
        <p:nvSpPr>
          <p:cNvPr id="15" name="Freeform: Shape 1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sky, dark, distance&#10;&#10;Description automatically generated">
            <a:extLst>
              <a:ext uri="{FF2B5EF4-FFF2-40B4-BE49-F238E27FC236}">
                <a16:creationId xmlns:a16="http://schemas.microsoft.com/office/drawing/2014/main" id="{CD64CD28-A4B9-43EA-9B9E-4A3F8F3CAC2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09" r="20614"/>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7AD80AC0-59FF-44F1-8304-127A28384E0C}"/>
              </a:ext>
            </a:extLst>
          </p:cNvPr>
          <p:cNvSpPr>
            <a:spLocks noGrp="1"/>
          </p:cNvSpPr>
          <p:nvPr>
            <p:ph idx="1"/>
          </p:nvPr>
        </p:nvSpPr>
        <p:spPr>
          <a:xfrm>
            <a:off x="6289158" y="2279018"/>
            <a:ext cx="5259714" cy="3375920"/>
          </a:xfrm>
        </p:spPr>
        <p:txBody>
          <a:bodyPr anchor="t">
            <a:normAutofit/>
          </a:bodyPr>
          <a:lstStyle/>
          <a:p>
            <a:r>
              <a:rPr lang="en-US" sz="1500" dirty="0"/>
              <a:t>Trauma informed approach (IPV, SA, CA)</a:t>
            </a:r>
          </a:p>
          <a:p>
            <a:pPr lvl="1"/>
            <a:r>
              <a:rPr lang="en-US" sz="1500" dirty="0"/>
              <a:t>Testimonial aids</a:t>
            </a:r>
          </a:p>
          <a:p>
            <a:pPr lvl="1"/>
            <a:r>
              <a:rPr lang="en-US" sz="1500" dirty="0"/>
              <a:t>Support dog</a:t>
            </a:r>
          </a:p>
          <a:p>
            <a:pPr lvl="1"/>
            <a:r>
              <a:rPr lang="en-US" sz="1500" dirty="0"/>
              <a:t>Plan for entering and exiting the courtroom (IO and VWAP are your teammates work with them)</a:t>
            </a:r>
          </a:p>
          <a:p>
            <a:r>
              <a:rPr lang="en-US" sz="1500" dirty="0"/>
              <a:t>Leading </a:t>
            </a:r>
          </a:p>
          <a:p>
            <a:pPr lvl="1"/>
            <a:r>
              <a:rPr lang="en-US" sz="1500" dirty="0"/>
              <a:t>Lead! </a:t>
            </a:r>
          </a:p>
          <a:p>
            <a:pPr lvl="1"/>
            <a:r>
              <a:rPr lang="en-US" sz="1500" dirty="0"/>
              <a:t>Don’t pretend like admissions made don’t exist</a:t>
            </a:r>
          </a:p>
          <a:p>
            <a:r>
              <a:rPr lang="en-US" sz="1500" dirty="0"/>
              <a:t>Qualifying police notes</a:t>
            </a:r>
          </a:p>
          <a:p>
            <a:r>
              <a:rPr lang="en-US" sz="1500" dirty="0"/>
              <a:t>Refreshing memory</a:t>
            </a:r>
          </a:p>
          <a:p>
            <a:r>
              <a:rPr lang="en-US" sz="1500" dirty="0"/>
              <a:t>Past recollection recorded</a:t>
            </a:r>
          </a:p>
        </p:txBody>
      </p:sp>
      <p:sp>
        <p:nvSpPr>
          <p:cNvPr id="6" name="TextBox 5">
            <a:extLst>
              <a:ext uri="{FF2B5EF4-FFF2-40B4-BE49-F238E27FC236}">
                <a16:creationId xmlns:a16="http://schemas.microsoft.com/office/drawing/2014/main" id="{C3796E47-0448-47AD-A019-45B62956AABB}"/>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banalchew.typepad.com/the_banal_chew_ramblings_/midweek_fancyin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370982507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F2E01-89D6-4A4A-8B8F-18EEC68FBCD4}"/>
              </a:ext>
            </a:extLst>
          </p:cNvPr>
          <p:cNvSpPr>
            <a:spLocks noGrp="1"/>
          </p:cNvSpPr>
          <p:nvPr>
            <p:ph type="title"/>
          </p:nvPr>
        </p:nvSpPr>
        <p:spPr>
          <a:xfrm>
            <a:off x="838200" y="631825"/>
            <a:ext cx="10515600" cy="1325563"/>
          </a:xfrm>
        </p:spPr>
        <p:txBody>
          <a:bodyPr>
            <a:normAutofit/>
          </a:bodyPr>
          <a:lstStyle/>
          <a:p>
            <a:r>
              <a:rPr lang="en-US">
                <a:solidFill>
                  <a:schemeClr val="bg1"/>
                </a:solidFill>
              </a:rPr>
              <a:t>Police vs. Civilian </a:t>
            </a:r>
            <a:endParaRPr lang="en-CA">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80DDA0-8334-4A29-8732-5D80D5602C2C}"/>
              </a:ext>
            </a:extLst>
          </p:cNvPr>
          <p:cNvSpPr>
            <a:spLocks noGrp="1"/>
          </p:cNvSpPr>
          <p:nvPr>
            <p:ph idx="1"/>
          </p:nvPr>
        </p:nvSpPr>
        <p:spPr>
          <a:xfrm>
            <a:off x="838200" y="2269173"/>
            <a:ext cx="10515600" cy="3659988"/>
          </a:xfrm>
        </p:spPr>
        <p:txBody>
          <a:bodyPr>
            <a:normAutofit/>
          </a:bodyPr>
          <a:lstStyle/>
          <a:p>
            <a:r>
              <a:rPr lang="en-US" sz="2400">
                <a:solidFill>
                  <a:schemeClr val="bg1"/>
                </a:solidFill>
              </a:rPr>
              <a:t>Generally speaking, procedure for refreshing memory can be different between the two:</a:t>
            </a:r>
          </a:p>
          <a:p>
            <a:pPr lvl="1"/>
            <a:r>
              <a:rPr lang="en-US">
                <a:solidFill>
                  <a:schemeClr val="bg1"/>
                </a:solidFill>
              </a:rPr>
              <a:t>Police IAs, duty book notes, and reports</a:t>
            </a:r>
            <a:r>
              <a:rPr lang="en-CA">
                <a:solidFill>
                  <a:schemeClr val="bg1"/>
                </a:solidFill>
              </a:rPr>
              <a:t> can be qualified at the outset of the in chief so they can refer to it throughout their testimony in order to refresh memory</a:t>
            </a:r>
          </a:p>
          <a:p>
            <a:pPr lvl="1"/>
            <a:r>
              <a:rPr lang="en-CA">
                <a:solidFill>
                  <a:schemeClr val="bg1"/>
                </a:solidFill>
              </a:rPr>
              <a:t>Civilian’s various statements can be used to refresh their memory, but you must take procedural steps each time to do so</a:t>
            </a:r>
          </a:p>
          <a:p>
            <a:pPr lvl="1"/>
            <a:r>
              <a:rPr lang="en-CA" b="1">
                <a:solidFill>
                  <a:schemeClr val="bg1"/>
                </a:solidFill>
              </a:rPr>
              <a:t>NOTE</a:t>
            </a:r>
            <a:r>
              <a:rPr lang="en-CA">
                <a:solidFill>
                  <a:schemeClr val="bg1"/>
                </a:solidFill>
              </a:rPr>
              <a:t>: Technically you can refresh any witness’ memory with anything, even inadmissible evidence: </a:t>
            </a:r>
          </a:p>
          <a:p>
            <a:pPr lvl="2"/>
            <a:r>
              <a:rPr lang="en-CA" sz="2400">
                <a:solidFill>
                  <a:schemeClr val="bg1"/>
                </a:solidFill>
              </a:rPr>
              <a:t>This can have a tremendous impact on how you prep. </a:t>
            </a:r>
          </a:p>
        </p:txBody>
      </p:sp>
    </p:spTree>
    <p:extLst>
      <p:ext uri="{BB962C8B-B14F-4D97-AF65-F5344CB8AC3E}">
        <p14:creationId xmlns:p14="http://schemas.microsoft.com/office/powerpoint/2010/main" val="80332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D56A4-FED1-4BC2-BF0C-9C778451D84F}"/>
              </a:ext>
            </a:extLst>
          </p:cNvPr>
          <p:cNvSpPr>
            <a:spLocks noGrp="1"/>
          </p:cNvSpPr>
          <p:nvPr>
            <p:ph type="title"/>
          </p:nvPr>
        </p:nvSpPr>
        <p:spPr>
          <a:xfrm>
            <a:off x="838200" y="631825"/>
            <a:ext cx="10515600" cy="1325563"/>
          </a:xfrm>
        </p:spPr>
        <p:txBody>
          <a:bodyPr>
            <a:normAutofit/>
          </a:bodyPr>
          <a:lstStyle/>
          <a:p>
            <a:r>
              <a:rPr lang="en-CA">
                <a:solidFill>
                  <a:schemeClr val="bg1"/>
                </a:solidFill>
              </a:rPr>
              <a:t>Refreshing Memory</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C24565-CEBF-42ED-A7C1-AA439B5403C4}"/>
              </a:ext>
            </a:extLst>
          </p:cNvPr>
          <p:cNvSpPr>
            <a:spLocks noGrp="1"/>
          </p:cNvSpPr>
          <p:nvPr>
            <p:ph idx="1"/>
          </p:nvPr>
        </p:nvSpPr>
        <p:spPr>
          <a:xfrm>
            <a:off x="838200" y="2269173"/>
            <a:ext cx="10515600" cy="3659988"/>
          </a:xfrm>
        </p:spPr>
        <p:txBody>
          <a:bodyPr>
            <a:normAutofit/>
          </a:bodyPr>
          <a:lstStyle/>
          <a:p>
            <a:r>
              <a:rPr lang="en-US" sz="2200">
                <a:solidFill>
                  <a:schemeClr val="bg1"/>
                </a:solidFill>
              </a:rPr>
              <a:t>Where it is a case of refreshing memory as opposed to past recollection recorded, the witness usually does not realize she has omitted to mention the matter of interest and therefore would have no reason to ask (for the statement to refresh)</a:t>
            </a:r>
          </a:p>
          <a:p>
            <a:r>
              <a:rPr lang="en-US" sz="2200">
                <a:solidFill>
                  <a:schemeClr val="bg1"/>
                </a:solidFill>
              </a:rPr>
              <a:t>COUNSEL is the ONLY one who realizes this and wants to jog the memory of the witness</a:t>
            </a:r>
          </a:p>
          <a:p>
            <a:pPr lvl="1"/>
            <a:r>
              <a:rPr lang="en-US" sz="2200" i="1">
                <a:solidFill>
                  <a:schemeClr val="bg1"/>
                </a:solidFill>
              </a:rPr>
              <a:t>R. v. SS</a:t>
            </a:r>
            <a:r>
              <a:rPr lang="en-US" sz="2200">
                <a:solidFill>
                  <a:schemeClr val="bg1"/>
                </a:solidFill>
              </a:rPr>
              <a:t>, [1997] OJ No 361 (Gen Div) @6-7</a:t>
            </a:r>
          </a:p>
          <a:p>
            <a:r>
              <a:rPr lang="en-US" sz="2200">
                <a:solidFill>
                  <a:schemeClr val="bg1"/>
                </a:solidFill>
              </a:rPr>
              <a:t>The fact that a witness does not say they need their memory refreshed is “neither here nor there”. If the witness did not want their memory refreshed the matter would have moved to cross under 9(2) CEA</a:t>
            </a:r>
          </a:p>
          <a:p>
            <a:pPr lvl="1"/>
            <a:r>
              <a:rPr lang="en-US" sz="2200" i="1">
                <a:solidFill>
                  <a:schemeClr val="bg1"/>
                </a:solidFill>
              </a:rPr>
              <a:t>R. v. Slatter</a:t>
            </a:r>
            <a:r>
              <a:rPr lang="en-US" sz="2200">
                <a:solidFill>
                  <a:schemeClr val="bg1"/>
                </a:solidFill>
              </a:rPr>
              <a:t>, 2018 ONCA 962 @53-54</a:t>
            </a:r>
          </a:p>
          <a:p>
            <a:pPr lvl="1"/>
            <a:r>
              <a:rPr lang="en-US" sz="2200" i="1">
                <a:solidFill>
                  <a:schemeClr val="bg1"/>
                </a:solidFill>
              </a:rPr>
              <a:t>R. v. Baier</a:t>
            </a:r>
            <a:r>
              <a:rPr lang="en-US" sz="2200">
                <a:solidFill>
                  <a:schemeClr val="bg1"/>
                </a:solidFill>
              </a:rPr>
              <a:t>, </a:t>
            </a:r>
            <a:r>
              <a:rPr lang="en-CA" sz="2200">
                <a:solidFill>
                  <a:schemeClr val="bg1"/>
                </a:solidFill>
                <a:effectLst/>
                <a:ea typeface="Times New Roman" panose="02020603050405020304" pitchFamily="18" charset="0"/>
                <a:cs typeface="Times New Roman" panose="02020603050405020304" pitchFamily="18" charset="0"/>
              </a:rPr>
              <a:t>2016 BCCA 426</a:t>
            </a:r>
            <a:endParaRPr lang="en-CA" sz="2200">
              <a:solidFill>
                <a:schemeClr val="bg1"/>
              </a:solidFill>
            </a:endParaRPr>
          </a:p>
        </p:txBody>
      </p:sp>
    </p:spTree>
    <p:extLst>
      <p:ext uri="{BB962C8B-B14F-4D97-AF65-F5344CB8AC3E}">
        <p14:creationId xmlns:p14="http://schemas.microsoft.com/office/powerpoint/2010/main" val="400478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7D998-74BF-45B2-9983-02E108B754BA}"/>
              </a:ext>
            </a:extLst>
          </p:cNvPr>
          <p:cNvSpPr>
            <a:spLocks noGrp="1"/>
          </p:cNvSpPr>
          <p:nvPr>
            <p:ph type="title"/>
          </p:nvPr>
        </p:nvSpPr>
        <p:spPr>
          <a:xfrm>
            <a:off x="838200" y="963877"/>
            <a:ext cx="3494362" cy="4930246"/>
          </a:xfrm>
        </p:spPr>
        <p:txBody>
          <a:bodyPr>
            <a:normAutofit/>
          </a:bodyPr>
          <a:lstStyle/>
          <a:p>
            <a:pPr algn="r"/>
            <a:r>
              <a:rPr lang="en-US" dirty="0"/>
              <a:t>Conducting the in chief at trial - Trauma informed approach</a:t>
            </a:r>
            <a:endParaRPr lang="en-CA"/>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F67213-0E67-4155-8FC1-15994C7481C5}"/>
              </a:ext>
            </a:extLst>
          </p:cNvPr>
          <p:cNvSpPr>
            <a:spLocks noGrp="1"/>
          </p:cNvSpPr>
          <p:nvPr>
            <p:ph idx="1"/>
          </p:nvPr>
        </p:nvSpPr>
        <p:spPr>
          <a:xfrm>
            <a:off x="4976031" y="963877"/>
            <a:ext cx="6377769" cy="4930246"/>
          </a:xfrm>
        </p:spPr>
        <p:txBody>
          <a:bodyPr anchor="ctr">
            <a:normAutofit/>
          </a:bodyPr>
          <a:lstStyle/>
          <a:p>
            <a:r>
              <a:rPr lang="en-US" sz="2400" dirty="0"/>
              <a:t>Depending on type of case, witness may not provide perfectly chronological account</a:t>
            </a:r>
          </a:p>
          <a:p>
            <a:r>
              <a:rPr lang="en-US" sz="2400" dirty="0"/>
              <a:t>Crown must be able to adapt based on order in which witness recalls events</a:t>
            </a:r>
          </a:p>
          <a:p>
            <a:r>
              <a:rPr lang="en-US" sz="2400" dirty="0"/>
              <a:t>Important to organize in chief accordingly by theme</a:t>
            </a:r>
          </a:p>
          <a:p>
            <a:r>
              <a:rPr lang="en-US" sz="2400" dirty="0"/>
              <a:t>Can then jump back and forth more easily from event to event based on how witness recollects on the stand </a:t>
            </a:r>
            <a:endParaRPr lang="en-CA" sz="2400" dirty="0"/>
          </a:p>
        </p:txBody>
      </p:sp>
    </p:spTree>
    <p:extLst>
      <p:ext uri="{BB962C8B-B14F-4D97-AF65-F5344CB8AC3E}">
        <p14:creationId xmlns:p14="http://schemas.microsoft.com/office/powerpoint/2010/main" val="123314110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B7F47-F634-4A19-B9C6-AE39028E52EF}"/>
              </a:ext>
            </a:extLst>
          </p:cNvPr>
          <p:cNvSpPr>
            <a:spLocks noGrp="1"/>
          </p:cNvSpPr>
          <p:nvPr>
            <p:ph type="title"/>
          </p:nvPr>
        </p:nvSpPr>
        <p:spPr>
          <a:xfrm>
            <a:off x="838200" y="963877"/>
            <a:ext cx="3494362" cy="4930246"/>
          </a:xfrm>
        </p:spPr>
        <p:txBody>
          <a:bodyPr>
            <a:normAutofit/>
          </a:bodyPr>
          <a:lstStyle/>
          <a:p>
            <a:pPr algn="r"/>
            <a:r>
              <a:rPr lang="en-US" dirty="0"/>
              <a:t>Conducting the in chief at trial - Refreshing Memory</a:t>
            </a:r>
            <a:endParaRPr lang="en-CA"/>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659A38-9F1E-43DA-AD2E-09AE6F091178}"/>
              </a:ext>
            </a:extLst>
          </p:cNvPr>
          <p:cNvSpPr>
            <a:spLocks noGrp="1"/>
          </p:cNvSpPr>
          <p:nvPr>
            <p:ph idx="1"/>
          </p:nvPr>
        </p:nvSpPr>
        <p:spPr>
          <a:xfrm>
            <a:off x="4976031" y="963877"/>
            <a:ext cx="6377769" cy="4930246"/>
          </a:xfrm>
        </p:spPr>
        <p:txBody>
          <a:bodyPr anchor="ctr">
            <a:normAutofit/>
          </a:bodyPr>
          <a:lstStyle/>
          <a:p>
            <a:r>
              <a:rPr lang="en-US" sz="2400"/>
              <a:t>Statement Chart =  invaluable tool to have at your disposal</a:t>
            </a:r>
          </a:p>
          <a:p>
            <a:r>
              <a:rPr lang="en-US" sz="2400"/>
              <a:t>Arises when:</a:t>
            </a:r>
          </a:p>
          <a:p>
            <a:pPr lvl="1"/>
            <a:r>
              <a:rPr lang="en-US" dirty="0"/>
              <a:t>You ask a question and the witness expresses they can’t recall</a:t>
            </a:r>
          </a:p>
          <a:p>
            <a:pPr lvl="1"/>
            <a:r>
              <a:rPr lang="en-US" dirty="0"/>
              <a:t>You know the answer to the question is in one of their statements </a:t>
            </a:r>
          </a:p>
          <a:p>
            <a:pPr lvl="1"/>
            <a:r>
              <a:rPr lang="en-US" dirty="0"/>
              <a:t>Locate answer in your chart and what the source is</a:t>
            </a:r>
          </a:p>
        </p:txBody>
      </p:sp>
    </p:spTree>
    <p:extLst>
      <p:ext uri="{BB962C8B-B14F-4D97-AF65-F5344CB8AC3E}">
        <p14:creationId xmlns:p14="http://schemas.microsoft.com/office/powerpoint/2010/main" val="402172289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7ABB4-18B4-4705-84CA-354055182E8B}"/>
              </a:ext>
            </a:extLst>
          </p:cNvPr>
          <p:cNvSpPr>
            <a:spLocks noGrp="1"/>
          </p:cNvSpPr>
          <p:nvPr>
            <p:ph type="title"/>
          </p:nvPr>
        </p:nvSpPr>
        <p:spPr>
          <a:xfrm>
            <a:off x="838200" y="963877"/>
            <a:ext cx="3494362" cy="4930246"/>
          </a:xfrm>
        </p:spPr>
        <p:txBody>
          <a:bodyPr>
            <a:normAutofit/>
          </a:bodyPr>
          <a:lstStyle/>
          <a:p>
            <a:pPr algn="r"/>
            <a:r>
              <a:rPr lang="en-US" dirty="0"/>
              <a:t>Conducting the in chief at trial - Refreshing Memory</a:t>
            </a:r>
            <a:endParaRPr lang="en-CA" dirty="0"/>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C81877-989F-4136-8B8D-8A1CB600F729}"/>
              </a:ext>
            </a:extLst>
          </p:cNvPr>
          <p:cNvSpPr>
            <a:spLocks noGrp="1"/>
          </p:cNvSpPr>
          <p:nvPr>
            <p:ph idx="1"/>
          </p:nvPr>
        </p:nvSpPr>
        <p:spPr>
          <a:xfrm>
            <a:off x="4976031" y="963877"/>
            <a:ext cx="6377769" cy="4930246"/>
          </a:xfrm>
        </p:spPr>
        <p:txBody>
          <a:bodyPr anchor="ctr">
            <a:normAutofit/>
          </a:bodyPr>
          <a:lstStyle/>
          <a:p>
            <a:pPr marL="0" indent="0">
              <a:buNone/>
            </a:pPr>
            <a:r>
              <a:rPr lang="en-US" sz="2200" dirty="0"/>
              <a:t>Steps:</a:t>
            </a:r>
          </a:p>
          <a:p>
            <a:pPr marL="914400" lvl="1" indent="-457200">
              <a:buFont typeface="+mj-lt"/>
              <a:buAutoNum type="arabicPeriod"/>
            </a:pPr>
            <a:r>
              <a:rPr lang="en-US" sz="2200" dirty="0"/>
              <a:t>Do you recall giving a statement to police on X date?</a:t>
            </a:r>
          </a:p>
          <a:p>
            <a:pPr marL="914400" lvl="1" indent="-457200">
              <a:buFont typeface="+mj-lt"/>
              <a:buAutoNum type="arabicPeriod"/>
            </a:pPr>
            <a:r>
              <a:rPr lang="en-US" sz="2200" dirty="0"/>
              <a:t>Would reviewing a transcript of your statement assist in refreshing your memory?</a:t>
            </a:r>
          </a:p>
          <a:p>
            <a:pPr marL="914400" lvl="1" indent="-457200">
              <a:buFont typeface="+mj-lt"/>
              <a:buAutoNum type="arabicPeriod"/>
            </a:pPr>
            <a:r>
              <a:rPr lang="en-US" sz="2200" strike="sngStrike" dirty="0"/>
              <a:t>Ask the court permission to approach witness</a:t>
            </a:r>
          </a:p>
          <a:p>
            <a:pPr marL="914400" lvl="1" indent="-457200">
              <a:buFont typeface="+mj-lt"/>
              <a:buAutoNum type="arabicPeriod"/>
            </a:pPr>
            <a:r>
              <a:rPr lang="en-US" sz="2200" dirty="0"/>
              <a:t>Have witness confirm whether document you are showing them is their statement</a:t>
            </a:r>
          </a:p>
          <a:p>
            <a:pPr marL="914400" lvl="1" indent="-457200">
              <a:buFont typeface="+mj-lt"/>
              <a:buAutoNum type="arabicPeriod"/>
            </a:pPr>
            <a:r>
              <a:rPr lang="en-US" sz="2200" dirty="0"/>
              <a:t>Once they confirm, point them to specific area in statement that they will review, have them read it to themselves </a:t>
            </a:r>
          </a:p>
          <a:p>
            <a:pPr marL="914400" lvl="1" indent="-457200">
              <a:buFont typeface="+mj-lt"/>
              <a:buAutoNum type="arabicPeriod"/>
            </a:pPr>
            <a:r>
              <a:rPr lang="en-US" sz="2200" dirty="0"/>
              <a:t>Once done, ask if that helped to refresh their memory</a:t>
            </a:r>
          </a:p>
          <a:p>
            <a:pPr marL="914400" lvl="1" indent="-457200">
              <a:buFont typeface="+mj-lt"/>
              <a:buAutoNum type="arabicPeriod"/>
            </a:pPr>
            <a:r>
              <a:rPr lang="en-US" sz="2200" dirty="0"/>
              <a:t>If so, re-ask your question </a:t>
            </a:r>
            <a:endParaRPr lang="en-CA" sz="2200" dirty="0"/>
          </a:p>
        </p:txBody>
      </p:sp>
    </p:spTree>
    <p:extLst>
      <p:ext uri="{BB962C8B-B14F-4D97-AF65-F5344CB8AC3E}">
        <p14:creationId xmlns:p14="http://schemas.microsoft.com/office/powerpoint/2010/main" val="28247773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F4709-A8B6-485E-86A7-0AD661F914A2}"/>
              </a:ext>
            </a:extLst>
          </p:cNvPr>
          <p:cNvSpPr>
            <a:spLocks noGrp="1"/>
          </p:cNvSpPr>
          <p:nvPr>
            <p:ph type="title"/>
          </p:nvPr>
        </p:nvSpPr>
        <p:spPr>
          <a:xfrm>
            <a:off x="838200" y="963877"/>
            <a:ext cx="3494362" cy="4930246"/>
          </a:xfrm>
        </p:spPr>
        <p:txBody>
          <a:bodyPr>
            <a:normAutofit/>
          </a:bodyPr>
          <a:lstStyle/>
          <a:p>
            <a:pPr algn="r"/>
            <a:r>
              <a:rPr lang="en-US" dirty="0"/>
              <a:t>Conducting the in chief at trial - Qualifying police notes </a:t>
            </a:r>
            <a:endParaRPr lang="en-CA"/>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3F3117-A862-4C11-88D6-2BAB94991AF8}"/>
              </a:ext>
            </a:extLst>
          </p:cNvPr>
          <p:cNvSpPr>
            <a:spLocks noGrp="1"/>
          </p:cNvSpPr>
          <p:nvPr>
            <p:ph idx="1"/>
          </p:nvPr>
        </p:nvSpPr>
        <p:spPr>
          <a:xfrm>
            <a:off x="4976031" y="963877"/>
            <a:ext cx="6377769" cy="4930246"/>
          </a:xfrm>
        </p:spPr>
        <p:txBody>
          <a:bodyPr anchor="ctr">
            <a:normAutofit/>
          </a:bodyPr>
          <a:lstStyle/>
          <a:p>
            <a:pPr marL="0" lvl="0" indent="0">
              <a:spcBef>
                <a:spcPts val="600"/>
              </a:spcBef>
              <a:buNone/>
            </a:pPr>
            <a:endParaRPr lang="en-US" sz="2400" dirty="0">
              <a:effectLst/>
              <a:latin typeface="ArialMT"/>
              <a:ea typeface="Arial" panose="020B0604020202020204" pitchFamily="34" charset="0"/>
              <a:cs typeface="ArialMT"/>
            </a:endParaRPr>
          </a:p>
          <a:p>
            <a:pPr marL="342900" lvl="0" indent="-342900">
              <a:spcBef>
                <a:spcPts val="600"/>
              </a:spcBef>
              <a:buFont typeface="+mj-lt"/>
              <a:buAutoNum type="arabicPeriod"/>
            </a:pPr>
            <a:r>
              <a:rPr lang="en-US" sz="2400" dirty="0">
                <a:effectLst/>
                <a:latin typeface="ArialMT"/>
                <a:ea typeface="Arial" panose="020B0604020202020204" pitchFamily="34" charset="0"/>
                <a:cs typeface="ArialMT"/>
              </a:rPr>
              <a:t>In your notebook, changes, alterations, deletions?</a:t>
            </a:r>
            <a:endParaRPr lang="en-CA" sz="2400" dirty="0">
              <a:effectLst/>
              <a:latin typeface="ArialMT"/>
              <a:ea typeface="Arial" panose="020B0604020202020204" pitchFamily="34" charset="0"/>
              <a:cs typeface="ArialMT"/>
            </a:endParaRPr>
          </a:p>
          <a:p>
            <a:pPr marL="342900" lvl="0" indent="-342900">
              <a:buFont typeface="+mj-lt"/>
              <a:buAutoNum type="arabicPeriod"/>
            </a:pPr>
            <a:r>
              <a:rPr lang="en-US" sz="2400" dirty="0">
                <a:effectLst/>
                <a:latin typeface="ArialMT"/>
                <a:ea typeface="Arial" panose="020B0604020202020204" pitchFamily="34" charset="0"/>
                <a:cs typeface="ArialMT"/>
              </a:rPr>
              <a:t>When were those notes made? (Hopefully contemporaneously when events fresh in memory)</a:t>
            </a:r>
            <a:endParaRPr lang="en-CA" sz="2400" dirty="0">
              <a:effectLst/>
              <a:latin typeface="ArialMT"/>
              <a:ea typeface="Arial" panose="020B0604020202020204" pitchFamily="34" charset="0"/>
              <a:cs typeface="ArialMT"/>
            </a:endParaRPr>
          </a:p>
          <a:p>
            <a:pPr marL="342900" lvl="0" indent="-342900">
              <a:buFont typeface="+mj-lt"/>
              <a:buAutoNum type="arabicPeriod"/>
            </a:pPr>
            <a:r>
              <a:rPr lang="en-US" sz="2400" dirty="0">
                <a:effectLst/>
                <a:latin typeface="ArialMT"/>
                <a:ea typeface="Arial" panose="020B0604020202020204" pitchFamily="34" charset="0"/>
                <a:cs typeface="ArialMT"/>
              </a:rPr>
              <a:t>Would using your notes assist in refreshing your memory? </a:t>
            </a:r>
            <a:endParaRPr lang="en-CA" sz="2400" dirty="0">
              <a:effectLst/>
              <a:latin typeface="ArialMT"/>
              <a:ea typeface="Arial" panose="020B0604020202020204" pitchFamily="34" charset="0"/>
              <a:cs typeface="ArialMT"/>
            </a:endParaRPr>
          </a:p>
          <a:p>
            <a:pPr marL="342900" lvl="0" indent="-342900">
              <a:buFont typeface="+mj-lt"/>
              <a:buAutoNum type="arabicPeriod"/>
            </a:pPr>
            <a:r>
              <a:rPr lang="en-US" sz="2400" dirty="0">
                <a:effectLst/>
                <a:latin typeface="ArialMT"/>
                <a:ea typeface="Arial" panose="020B0604020202020204" pitchFamily="34" charset="0"/>
                <a:cs typeface="ArialMT"/>
              </a:rPr>
              <a:t>Do you have independent recollection of the events?</a:t>
            </a:r>
            <a:endParaRPr lang="en-CA" sz="2400" dirty="0">
              <a:effectLst/>
              <a:latin typeface="ArialMT"/>
              <a:ea typeface="Arial" panose="020B0604020202020204" pitchFamily="34" charset="0"/>
              <a:cs typeface="ArialMT"/>
            </a:endParaRPr>
          </a:p>
          <a:p>
            <a:pPr marL="342900" lvl="0" indent="-342900">
              <a:buFont typeface="+mj-lt"/>
              <a:buAutoNum type="arabicPeriod"/>
            </a:pPr>
            <a:r>
              <a:rPr lang="en-US" sz="2400" dirty="0">
                <a:effectLst/>
                <a:latin typeface="ArialMT"/>
                <a:ea typeface="Arial" panose="020B0604020202020204" pitchFamily="34" charset="0"/>
                <a:cs typeface="ArialMT"/>
              </a:rPr>
              <a:t>Are those notes with you?</a:t>
            </a:r>
            <a:endParaRPr lang="en-CA" sz="2400" dirty="0">
              <a:effectLst/>
              <a:latin typeface="ArialMT"/>
              <a:ea typeface="Arial" panose="020B0604020202020204" pitchFamily="34" charset="0"/>
              <a:cs typeface="ArialMT"/>
            </a:endParaRPr>
          </a:p>
          <a:p>
            <a:pPr marL="342900" lvl="0" indent="-342900">
              <a:buFont typeface="+mj-lt"/>
              <a:buAutoNum type="arabicPeriod"/>
            </a:pPr>
            <a:r>
              <a:rPr lang="en-US" sz="2400" strike="sngStrike" dirty="0">
                <a:effectLst/>
                <a:latin typeface="ArialMT"/>
                <a:ea typeface="Arial" panose="020B0604020202020204" pitchFamily="34" charset="0"/>
                <a:cs typeface="ArialMT"/>
              </a:rPr>
              <a:t>Does defence have any questions?</a:t>
            </a:r>
            <a:endParaRPr lang="en-CA" sz="2400" strike="sngStrike" dirty="0">
              <a:effectLst/>
              <a:latin typeface="ArialMT"/>
              <a:ea typeface="Arial" panose="020B0604020202020204" pitchFamily="34" charset="0"/>
              <a:cs typeface="ArialMT"/>
            </a:endParaRPr>
          </a:p>
        </p:txBody>
      </p:sp>
    </p:spTree>
    <p:extLst>
      <p:ext uri="{BB962C8B-B14F-4D97-AF65-F5344CB8AC3E}">
        <p14:creationId xmlns:p14="http://schemas.microsoft.com/office/powerpoint/2010/main" val="9312994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CD9A8-A09A-4ED5-8542-AF51DE2A6FEA}"/>
              </a:ext>
            </a:extLst>
          </p:cNvPr>
          <p:cNvSpPr>
            <a:spLocks noGrp="1"/>
          </p:cNvSpPr>
          <p:nvPr>
            <p:ph type="title"/>
          </p:nvPr>
        </p:nvSpPr>
        <p:spPr>
          <a:xfrm>
            <a:off x="838200" y="631825"/>
            <a:ext cx="10515600" cy="1325563"/>
          </a:xfrm>
        </p:spPr>
        <p:txBody>
          <a:bodyPr>
            <a:normAutofit/>
          </a:bodyPr>
          <a:lstStyle/>
          <a:p>
            <a:r>
              <a:rPr lang="en-US" dirty="0">
                <a:solidFill>
                  <a:schemeClr val="bg1"/>
                </a:solidFill>
              </a:rPr>
              <a:t>Prepping the File </a:t>
            </a:r>
            <a:endParaRPr lang="en-CA" dirty="0">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B2F89F-117E-468E-B682-6E6438213ED6}"/>
              </a:ext>
            </a:extLst>
          </p:cNvPr>
          <p:cNvSpPr>
            <a:spLocks noGrp="1"/>
          </p:cNvSpPr>
          <p:nvPr>
            <p:ph idx="1"/>
          </p:nvPr>
        </p:nvSpPr>
        <p:spPr>
          <a:xfrm>
            <a:off x="838200" y="2269173"/>
            <a:ext cx="10515600" cy="3659988"/>
          </a:xfrm>
        </p:spPr>
        <p:txBody>
          <a:bodyPr>
            <a:normAutofit/>
          </a:bodyPr>
          <a:lstStyle/>
          <a:p>
            <a:r>
              <a:rPr lang="en-US" sz="2000" dirty="0">
                <a:solidFill>
                  <a:schemeClr val="bg1"/>
                </a:solidFill>
              </a:rPr>
              <a:t>When reading the file, mine the disclosure for corroboration:</a:t>
            </a:r>
          </a:p>
          <a:p>
            <a:pPr lvl="1"/>
            <a:r>
              <a:rPr lang="en-CA" sz="2000" dirty="0">
                <a:solidFill>
                  <a:schemeClr val="bg1"/>
                </a:solidFill>
              </a:rPr>
              <a:t>Injuries:</a:t>
            </a:r>
          </a:p>
          <a:p>
            <a:pPr lvl="2"/>
            <a:r>
              <a:rPr lang="en-CA" dirty="0">
                <a:solidFill>
                  <a:schemeClr val="bg1"/>
                </a:solidFill>
              </a:rPr>
              <a:t>SAEK</a:t>
            </a:r>
          </a:p>
          <a:p>
            <a:pPr lvl="2"/>
            <a:r>
              <a:rPr lang="en-CA" dirty="0">
                <a:solidFill>
                  <a:schemeClr val="bg1"/>
                </a:solidFill>
              </a:rPr>
              <a:t>Photos</a:t>
            </a:r>
          </a:p>
          <a:p>
            <a:pPr lvl="2"/>
            <a:r>
              <a:rPr lang="en-CA" dirty="0">
                <a:solidFill>
                  <a:schemeClr val="bg1"/>
                </a:solidFill>
              </a:rPr>
              <a:t>medical records</a:t>
            </a:r>
          </a:p>
          <a:p>
            <a:pPr lvl="2"/>
            <a:r>
              <a:rPr lang="en-CA" dirty="0">
                <a:solidFill>
                  <a:schemeClr val="bg1"/>
                </a:solidFill>
              </a:rPr>
              <a:t>Officer or civilian observations</a:t>
            </a:r>
          </a:p>
          <a:p>
            <a:pPr lvl="1"/>
            <a:r>
              <a:rPr lang="en-CA" sz="2000" dirty="0">
                <a:solidFill>
                  <a:schemeClr val="bg1"/>
                </a:solidFill>
              </a:rPr>
              <a:t>Demeanour near the time of the incident:</a:t>
            </a:r>
          </a:p>
          <a:p>
            <a:pPr lvl="2"/>
            <a:r>
              <a:rPr lang="en-CA" dirty="0">
                <a:solidFill>
                  <a:schemeClr val="bg1"/>
                </a:solidFill>
              </a:rPr>
              <a:t>911 calls </a:t>
            </a:r>
          </a:p>
          <a:p>
            <a:pPr lvl="2"/>
            <a:r>
              <a:rPr lang="en-CA" dirty="0">
                <a:solidFill>
                  <a:schemeClr val="bg1"/>
                </a:solidFill>
              </a:rPr>
              <a:t>Officer or civilian observations</a:t>
            </a:r>
          </a:p>
          <a:p>
            <a:pPr lvl="1"/>
            <a:r>
              <a:rPr lang="en-CA" sz="2000" dirty="0">
                <a:solidFill>
                  <a:schemeClr val="bg1"/>
                </a:solidFill>
              </a:rPr>
              <a:t>Whether other independent witnesses give corroborative/contextual accounts</a:t>
            </a:r>
          </a:p>
          <a:p>
            <a:endParaRPr lang="en-CA" sz="2000" dirty="0">
              <a:solidFill>
                <a:schemeClr val="bg1"/>
              </a:solidFill>
            </a:endParaRPr>
          </a:p>
        </p:txBody>
      </p:sp>
    </p:spTree>
    <p:extLst>
      <p:ext uri="{BB962C8B-B14F-4D97-AF65-F5344CB8AC3E}">
        <p14:creationId xmlns:p14="http://schemas.microsoft.com/office/powerpoint/2010/main" val="233688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CE06F-279D-4BB5-91EB-5CAEE904E80B}"/>
              </a:ext>
            </a:extLst>
          </p:cNvPr>
          <p:cNvSpPr>
            <a:spLocks noGrp="1"/>
          </p:cNvSpPr>
          <p:nvPr>
            <p:ph type="title"/>
          </p:nvPr>
        </p:nvSpPr>
        <p:spPr>
          <a:xfrm>
            <a:off x="838200" y="963877"/>
            <a:ext cx="3494362" cy="4930246"/>
          </a:xfrm>
        </p:spPr>
        <p:txBody>
          <a:bodyPr>
            <a:normAutofit/>
          </a:bodyPr>
          <a:lstStyle/>
          <a:p>
            <a:pPr algn="r"/>
            <a:r>
              <a:rPr lang="en-CA" dirty="0"/>
              <a:t>Notebook Law	</a:t>
            </a:r>
            <a:endParaRPr lang="en-CA"/>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4C2BD9-7207-4A5C-9E03-370E66D49987}"/>
              </a:ext>
            </a:extLst>
          </p:cNvPr>
          <p:cNvSpPr>
            <a:spLocks noGrp="1"/>
          </p:cNvSpPr>
          <p:nvPr>
            <p:ph idx="1"/>
          </p:nvPr>
        </p:nvSpPr>
        <p:spPr>
          <a:xfrm>
            <a:off x="4976031" y="963877"/>
            <a:ext cx="6377769" cy="4930246"/>
          </a:xfrm>
        </p:spPr>
        <p:txBody>
          <a:bodyPr anchor="ctr">
            <a:normAutofit/>
          </a:bodyPr>
          <a:lstStyle/>
          <a:p>
            <a:r>
              <a:rPr lang="en-CA" sz="2000" dirty="0"/>
              <a:t>Despite what some defence lawyers say there is no law that requires an officer to write down everything they saw in their notebook to comply with our disclosure obligation: </a:t>
            </a:r>
            <a:r>
              <a:rPr lang="en-CA" sz="2000" i="1" dirty="0"/>
              <a:t>Machado</a:t>
            </a:r>
            <a:r>
              <a:rPr lang="en-CA" sz="2000" dirty="0"/>
              <a:t>, 2010 OJ No 387 (SCJ) @121</a:t>
            </a:r>
          </a:p>
          <a:p>
            <a:r>
              <a:rPr lang="en-US" sz="2000" dirty="0">
                <a:effectLst/>
                <a:ea typeface="Times New Roman" panose="02020603050405020304" pitchFamily="18" charset="0"/>
              </a:rPr>
              <a:t>The police have a duty to prepare accurate, detailed and comprehensive notes as soon as possible after an event has been investigated: </a:t>
            </a:r>
            <a:r>
              <a:rPr lang="en-US" sz="2000" i="1" dirty="0">
                <a:effectLst/>
                <a:ea typeface="Times New Roman" panose="02020603050405020304" pitchFamily="18" charset="0"/>
              </a:rPr>
              <a:t>Wood v Schaeffer</a:t>
            </a:r>
            <a:r>
              <a:rPr lang="en-US" sz="2000" dirty="0">
                <a:effectLst/>
                <a:ea typeface="Times New Roman" panose="02020603050405020304" pitchFamily="18" charset="0"/>
              </a:rPr>
              <a:t>, 2013 SCC 71 at para 67</a:t>
            </a:r>
            <a:endParaRPr lang="en-CA" sz="2000" dirty="0">
              <a:effectLst/>
              <a:ea typeface="Times New Roman" panose="02020603050405020304" pitchFamily="18" charset="0"/>
            </a:endParaRPr>
          </a:p>
          <a:p>
            <a:r>
              <a:rPr lang="en-CA" sz="2000" dirty="0"/>
              <a:t>Officer’s notes aren’t evidence- they’re a testimonial aid: </a:t>
            </a:r>
            <a:r>
              <a:rPr lang="en-CA" sz="2000" i="1" dirty="0"/>
              <a:t>Machado</a:t>
            </a:r>
            <a:r>
              <a:rPr lang="en-CA" sz="2000" dirty="0"/>
              <a:t>, 2010 OJ No 387 (SCJ) @122; </a:t>
            </a:r>
            <a:r>
              <a:rPr lang="en-CA" sz="2000" i="1" dirty="0" err="1"/>
              <a:t>Antoniak</a:t>
            </a:r>
            <a:r>
              <a:rPr lang="en-CA" sz="2000" dirty="0"/>
              <a:t>, 2007 OJ No 4816 (SCJ)</a:t>
            </a:r>
          </a:p>
          <a:p>
            <a:r>
              <a:rPr lang="en-CA" sz="2000" dirty="0"/>
              <a:t>A judge is not required to disregard evidence because there was no note!: </a:t>
            </a:r>
            <a:r>
              <a:rPr lang="en-CA" sz="2000" i="1" dirty="0"/>
              <a:t>Lynch</a:t>
            </a:r>
            <a:r>
              <a:rPr lang="en-CA" sz="2000" dirty="0"/>
              <a:t>, 2010 OJ No 5394 (SCJ) @34-35</a:t>
            </a:r>
          </a:p>
          <a:p>
            <a:endParaRPr lang="en-CA" sz="2400" dirty="0"/>
          </a:p>
        </p:txBody>
      </p:sp>
    </p:spTree>
    <p:extLst>
      <p:ext uri="{BB962C8B-B14F-4D97-AF65-F5344CB8AC3E}">
        <p14:creationId xmlns:p14="http://schemas.microsoft.com/office/powerpoint/2010/main" val="20627536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D18F4-3CC9-440C-93B3-61E8D8EC2E52}"/>
              </a:ext>
            </a:extLst>
          </p:cNvPr>
          <p:cNvSpPr>
            <a:spLocks noGrp="1"/>
          </p:cNvSpPr>
          <p:nvPr>
            <p:ph type="title"/>
          </p:nvPr>
        </p:nvSpPr>
        <p:spPr>
          <a:xfrm>
            <a:off x="838201" y="365125"/>
            <a:ext cx="5251316" cy="1193709"/>
          </a:xfrm>
        </p:spPr>
        <p:txBody>
          <a:bodyPr>
            <a:normAutofit/>
          </a:bodyPr>
          <a:lstStyle/>
          <a:p>
            <a:r>
              <a:rPr lang="en-US" sz="3600" dirty="0"/>
              <a:t>Independent Recollection </a:t>
            </a:r>
            <a:endParaRPr lang="en-CA" sz="3600" dirty="0"/>
          </a:p>
        </p:txBody>
      </p:sp>
      <p:sp>
        <p:nvSpPr>
          <p:cNvPr id="3" name="Content Placeholder 2">
            <a:extLst>
              <a:ext uri="{FF2B5EF4-FFF2-40B4-BE49-F238E27FC236}">
                <a16:creationId xmlns:a16="http://schemas.microsoft.com/office/drawing/2014/main" id="{DD6131C9-8A6B-4593-811F-A568199E09A0}"/>
              </a:ext>
            </a:extLst>
          </p:cNvPr>
          <p:cNvSpPr>
            <a:spLocks noGrp="1"/>
          </p:cNvSpPr>
          <p:nvPr>
            <p:ph idx="1"/>
          </p:nvPr>
        </p:nvSpPr>
        <p:spPr>
          <a:xfrm>
            <a:off x="838200" y="1428206"/>
            <a:ext cx="5475514" cy="4748757"/>
          </a:xfrm>
        </p:spPr>
        <p:txBody>
          <a:bodyPr>
            <a:normAutofit/>
          </a:bodyPr>
          <a:lstStyle/>
          <a:p>
            <a:pPr algn="just" fontAlgn="base"/>
            <a:r>
              <a:rPr lang="en-CA" sz="1100" b="0" i="0" dirty="0">
                <a:effectLst/>
              </a:rPr>
              <a:t>Professionals such as doctors, nurses, lawyers, judges, police officers, deal with hundreds of cases over the course of weeks, months or years. They cannot possibly recall all and so they make notes to trigger their memory of events. They may readily recall some cases -- the delivery by a doctor or a nurse of the first child; counsel's first murder case or initial appearance in the Supreme Court of Canada; the swearing in of a judge; the first investigation by a police officer into the affairs of a major criminal organisation. </a:t>
            </a:r>
            <a:r>
              <a:rPr lang="en-CA" sz="1100" b="0" i="0" dirty="0">
                <a:effectLst/>
                <a:highlight>
                  <a:srgbClr val="FFFF00"/>
                </a:highlight>
              </a:rPr>
              <a:t>But in many, if not most cases, their memory will be refreshed only after consulting their notes. That does not </a:t>
            </a:r>
            <a:r>
              <a:rPr lang="en-CA" sz="1100" i="0" dirty="0">
                <a:effectLst/>
                <a:highlight>
                  <a:srgbClr val="FFFF00"/>
                </a:highlight>
              </a:rPr>
              <a:t>mean</a:t>
            </a:r>
            <a:r>
              <a:rPr lang="en-CA" sz="1100" b="0" i="0" dirty="0">
                <a:effectLst/>
                <a:highlight>
                  <a:srgbClr val="FFFF00"/>
                </a:highlight>
              </a:rPr>
              <a:t> to say that the person does not have an </a:t>
            </a:r>
            <a:r>
              <a:rPr lang="en-CA" sz="1100" i="0" dirty="0">
                <a:effectLst/>
                <a:highlight>
                  <a:srgbClr val="FFFF00"/>
                </a:highlight>
              </a:rPr>
              <a:t>independent recollection </a:t>
            </a:r>
            <a:r>
              <a:rPr lang="en-CA" sz="1100" b="0" i="0" dirty="0">
                <a:effectLst/>
                <a:highlight>
                  <a:srgbClr val="FFFF00"/>
                </a:highlight>
              </a:rPr>
              <a:t>of the event.</a:t>
            </a:r>
          </a:p>
          <a:p>
            <a:pPr algn="just" fontAlgn="base"/>
            <a:r>
              <a:rPr lang="en-CA" sz="1100" b="0" i="0" dirty="0">
                <a:effectLst/>
              </a:rPr>
              <a:t>A forgetful witness may rely on any </a:t>
            </a:r>
            <a:r>
              <a:rPr lang="en-CA" sz="1100" i="0" dirty="0">
                <a:effectLst/>
              </a:rPr>
              <a:t>means</a:t>
            </a:r>
            <a:r>
              <a:rPr lang="en-CA" sz="1100" b="0" i="0" dirty="0">
                <a:effectLst/>
              </a:rPr>
              <a:t> to jar or spark a memory. What triggers recollection is not significant. In this way the witness' memory is presently revived in the witness box and he or she can then give oral testimony of the remembered event present memory revived. Although not the only way, the usual means to revive memory is by reference to a written document made at an earlier time by the witness: see The Law of Evidence in Canada, (2nd ed.) by </a:t>
            </a:r>
            <a:r>
              <a:rPr lang="en-CA" sz="1100" b="0" i="0" dirty="0" err="1">
                <a:effectLst/>
              </a:rPr>
              <a:t>Sopinka</a:t>
            </a:r>
            <a:r>
              <a:rPr lang="en-CA" sz="1100" b="0" i="0" dirty="0">
                <a:effectLst/>
              </a:rPr>
              <a:t>, Lederman and Bryant, p. 924, para. 16.77. The evidence is the refreshed memory of the witness and not the document.</a:t>
            </a:r>
          </a:p>
          <a:p>
            <a:pPr algn="just" fontAlgn="base"/>
            <a:r>
              <a:rPr lang="en-CA" sz="1100" b="0" i="0" dirty="0">
                <a:effectLst/>
                <a:highlight>
                  <a:srgbClr val="FFFF00"/>
                </a:highlight>
              </a:rPr>
              <a:t>Where a witness has no memory whatsoever of the event even after consulting a statement made by him, the witness can rely on the document</a:t>
            </a:r>
            <a:r>
              <a:rPr lang="en-CA" sz="1100" b="0" i="0" dirty="0">
                <a:effectLst/>
              </a:rPr>
              <a:t>. That is the situation with past recollection recorded. The Ontario Court of Appeal has distinguished between past recollection recorded and present memory revived in respect of prior statements. For the former, the document is the evidence and provided that the proper foundation is laid, it may be marked as an exhibit: </a:t>
            </a:r>
            <a:r>
              <a:rPr lang="en-CA" sz="1100" b="0" i="1" dirty="0">
                <a:effectLst/>
              </a:rPr>
              <a:t>Colangelo</a:t>
            </a:r>
            <a:r>
              <a:rPr lang="en-CA" sz="1100" b="0" i="0" dirty="0">
                <a:effectLst/>
              </a:rPr>
              <a:t>, 2007 ONCJ 489 @28-30</a:t>
            </a:r>
          </a:p>
        </p:txBody>
      </p:sp>
      <p:pic>
        <p:nvPicPr>
          <p:cNvPr id="5" name="Picture 4" descr="A picture containing wooden, dirty, stone&#10;&#10;Description automatically generated">
            <a:extLst>
              <a:ext uri="{FF2B5EF4-FFF2-40B4-BE49-F238E27FC236}">
                <a16:creationId xmlns:a16="http://schemas.microsoft.com/office/drawing/2014/main" id="{A8EF91EA-47F1-4AD5-ABC7-21D073E8A30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416" r="6292"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05A7C0DA-A420-49E3-BAA9-C01E130130BA}"/>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mattguyan.com/the-human-memory-system/">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3959306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067B8D-42A2-4467-BC0E-8E9B95D3CA01}"/>
              </a:ext>
            </a:extLst>
          </p:cNvPr>
          <p:cNvSpPr>
            <a:spLocks noGrp="1"/>
          </p:cNvSpPr>
          <p:nvPr>
            <p:ph type="title"/>
          </p:nvPr>
        </p:nvSpPr>
        <p:spPr>
          <a:xfrm>
            <a:off x="2311147" y="365760"/>
            <a:ext cx="7569706" cy="1288238"/>
          </a:xfrm>
        </p:spPr>
        <p:txBody>
          <a:bodyPr anchor="ctr">
            <a:normAutofit/>
          </a:bodyPr>
          <a:lstStyle/>
          <a:p>
            <a:pPr algn="ctr"/>
            <a:r>
              <a:rPr lang="en-US" sz="4100"/>
              <a:t>Conducting the in chief at trial - Past Recollection Recorded</a:t>
            </a:r>
            <a:endParaRPr lang="en-CA" sz="4100"/>
          </a:p>
        </p:txBody>
      </p:sp>
      <p:sp>
        <p:nvSpPr>
          <p:cNvPr id="3" name="Content Placeholder 2">
            <a:extLst>
              <a:ext uri="{FF2B5EF4-FFF2-40B4-BE49-F238E27FC236}">
                <a16:creationId xmlns:a16="http://schemas.microsoft.com/office/drawing/2014/main" id="{CADE0D1A-E898-4A89-8B13-2DB546759CF3}"/>
              </a:ext>
            </a:extLst>
          </p:cNvPr>
          <p:cNvSpPr>
            <a:spLocks noGrp="1"/>
          </p:cNvSpPr>
          <p:nvPr>
            <p:ph idx="1"/>
          </p:nvPr>
        </p:nvSpPr>
        <p:spPr>
          <a:xfrm>
            <a:off x="2165569" y="1956816"/>
            <a:ext cx="7860863" cy="4024884"/>
          </a:xfrm>
        </p:spPr>
        <p:txBody>
          <a:bodyPr anchor="t">
            <a:normAutofit/>
          </a:bodyPr>
          <a:lstStyle/>
          <a:p>
            <a:r>
              <a:rPr lang="en-US" sz="2400"/>
              <a:t>You attempt to refresh a civilian’s memory or qualify an officer’s notes</a:t>
            </a:r>
          </a:p>
          <a:p>
            <a:r>
              <a:rPr lang="en-US" sz="2400"/>
              <a:t>Civilian says they still don’t remember; OR</a:t>
            </a:r>
          </a:p>
          <a:p>
            <a:r>
              <a:rPr lang="en-US" sz="2400"/>
              <a:t>Officer says they don’t have an independent recollection </a:t>
            </a:r>
          </a:p>
          <a:p>
            <a:r>
              <a:rPr lang="en-US" sz="2400"/>
              <a:t>What now? </a:t>
            </a:r>
          </a:p>
          <a:p>
            <a:endParaRPr lang="en-US" sz="2400"/>
          </a:p>
          <a:p>
            <a:pPr marL="0" indent="0">
              <a:buNone/>
            </a:pPr>
            <a:r>
              <a:rPr lang="en-US" sz="2400"/>
              <a:t>See if you can have record of statement admitted under past recollection recorded. There are 4 pre-requisites: </a:t>
            </a:r>
          </a:p>
          <a:p>
            <a:endParaRPr lang="en-CA" sz="2400"/>
          </a:p>
        </p:txBody>
      </p:sp>
    </p:spTree>
    <p:extLst>
      <p:ext uri="{BB962C8B-B14F-4D97-AF65-F5344CB8AC3E}">
        <p14:creationId xmlns:p14="http://schemas.microsoft.com/office/powerpoint/2010/main" val="165375700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18F4-3CC9-440C-93B3-61E8D8EC2E52}"/>
              </a:ext>
            </a:extLst>
          </p:cNvPr>
          <p:cNvSpPr>
            <a:spLocks noGrp="1"/>
          </p:cNvSpPr>
          <p:nvPr>
            <p:ph type="title"/>
          </p:nvPr>
        </p:nvSpPr>
        <p:spPr>
          <a:xfrm>
            <a:off x="804673" y="1445494"/>
            <a:ext cx="3616856" cy="4376572"/>
          </a:xfrm>
        </p:spPr>
        <p:txBody>
          <a:bodyPr anchor="ctr">
            <a:normAutofit/>
          </a:bodyPr>
          <a:lstStyle/>
          <a:p>
            <a:r>
              <a:rPr lang="en-US" sz="4800"/>
              <a:t>Conducting the in chief at trial - Past Recollection Recorded </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6131C9-8A6B-4593-811F-A568199E09A0}"/>
              </a:ext>
            </a:extLst>
          </p:cNvPr>
          <p:cNvSpPr>
            <a:spLocks noGrp="1"/>
          </p:cNvSpPr>
          <p:nvPr>
            <p:ph idx="1"/>
          </p:nvPr>
        </p:nvSpPr>
        <p:spPr>
          <a:xfrm>
            <a:off x="6096000" y="1399032"/>
            <a:ext cx="5501834" cy="4471416"/>
          </a:xfrm>
        </p:spPr>
        <p:txBody>
          <a:bodyPr anchor="ctr">
            <a:normAutofit/>
          </a:bodyPr>
          <a:lstStyle/>
          <a:p>
            <a:pPr marL="514350" indent="-514350">
              <a:buAutoNum type="arabicParenR"/>
            </a:pPr>
            <a:r>
              <a:rPr lang="en-CA" sz="2000" b="1">
                <a:solidFill>
                  <a:schemeClr val="bg1"/>
                </a:solidFill>
              </a:rPr>
              <a:t>Reliable record: </a:t>
            </a:r>
          </a:p>
          <a:p>
            <a:pPr marL="0" indent="0">
              <a:buNone/>
            </a:pPr>
            <a:r>
              <a:rPr lang="en-CA" sz="2000">
                <a:solidFill>
                  <a:schemeClr val="bg1"/>
                </a:solidFill>
              </a:rPr>
              <a:t>The past recollection must have been recorded in a reliable way. This requirement can be broken down into two separate considerations: </a:t>
            </a:r>
          </a:p>
          <a:p>
            <a:r>
              <a:rPr lang="en-CA" sz="2000">
                <a:solidFill>
                  <a:schemeClr val="bg1"/>
                </a:solidFill>
              </a:rPr>
              <a:t>First, it requires the witness to have prepared the record personally, or to have reviewed it for accuracy if someone else prepared it. </a:t>
            </a:r>
          </a:p>
          <a:p>
            <a:r>
              <a:rPr lang="en-CA" sz="2000">
                <a:solidFill>
                  <a:schemeClr val="bg1"/>
                </a:solidFill>
              </a:rPr>
              <a:t>Second, the original record must be used if it is available.</a:t>
            </a:r>
          </a:p>
          <a:p>
            <a:pPr marL="457200" lvl="1" indent="0">
              <a:buNone/>
            </a:pPr>
            <a:r>
              <a:rPr lang="en-CA" sz="2000" i="1">
                <a:solidFill>
                  <a:schemeClr val="bg1"/>
                </a:solidFill>
              </a:rPr>
              <a:t>R v Louangrath</a:t>
            </a:r>
            <a:r>
              <a:rPr lang="en-CA" sz="2000">
                <a:solidFill>
                  <a:schemeClr val="bg1"/>
                </a:solidFill>
              </a:rPr>
              <a:t>, 2016 ONCA 550 at para 43</a:t>
            </a:r>
          </a:p>
          <a:p>
            <a:pPr marL="457200" lvl="1" indent="0">
              <a:buNone/>
            </a:pPr>
            <a:r>
              <a:rPr lang="en-CA" sz="2000" i="1">
                <a:solidFill>
                  <a:schemeClr val="bg1"/>
                </a:solidFill>
              </a:rPr>
              <a:t>R v Richardson</a:t>
            </a:r>
            <a:r>
              <a:rPr lang="en-CA" sz="2000">
                <a:solidFill>
                  <a:schemeClr val="bg1"/>
                </a:solidFill>
              </a:rPr>
              <a:t>, 2003 OJ No 3215 at para 24</a:t>
            </a:r>
          </a:p>
          <a:p>
            <a:endParaRPr lang="en-CA" sz="2000">
              <a:solidFill>
                <a:schemeClr val="bg1"/>
              </a:solidFill>
            </a:endParaRPr>
          </a:p>
        </p:txBody>
      </p:sp>
    </p:spTree>
    <p:extLst>
      <p:ext uri="{BB962C8B-B14F-4D97-AF65-F5344CB8AC3E}">
        <p14:creationId xmlns:p14="http://schemas.microsoft.com/office/powerpoint/2010/main" val="166315144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6114-4D3C-4637-AA89-3EF168B39729}"/>
              </a:ext>
            </a:extLst>
          </p:cNvPr>
          <p:cNvSpPr>
            <a:spLocks noGrp="1"/>
          </p:cNvSpPr>
          <p:nvPr>
            <p:ph type="title"/>
          </p:nvPr>
        </p:nvSpPr>
        <p:spPr>
          <a:xfrm>
            <a:off x="804673" y="1445494"/>
            <a:ext cx="3616856" cy="4376572"/>
          </a:xfrm>
        </p:spPr>
        <p:txBody>
          <a:bodyPr anchor="ctr">
            <a:normAutofit/>
          </a:bodyPr>
          <a:lstStyle/>
          <a:p>
            <a:r>
              <a:rPr lang="en-US" sz="4800"/>
              <a:t>Conducting the in chief at trial - Past Recollection Recorded </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F47F88-B714-4D1E-8561-1C169856EDEF}"/>
              </a:ext>
            </a:extLst>
          </p:cNvPr>
          <p:cNvSpPr>
            <a:spLocks noGrp="1"/>
          </p:cNvSpPr>
          <p:nvPr>
            <p:ph idx="1"/>
          </p:nvPr>
        </p:nvSpPr>
        <p:spPr>
          <a:xfrm>
            <a:off x="6096000" y="1399032"/>
            <a:ext cx="5501834" cy="4471416"/>
          </a:xfrm>
        </p:spPr>
        <p:txBody>
          <a:bodyPr anchor="ctr">
            <a:normAutofit/>
          </a:bodyPr>
          <a:lstStyle/>
          <a:p>
            <a:pPr marL="0" indent="0">
              <a:buNone/>
            </a:pPr>
            <a:r>
              <a:rPr lang="en-CA" sz="2200" b="1">
                <a:solidFill>
                  <a:schemeClr val="bg1"/>
                </a:solidFill>
              </a:rPr>
              <a:t>2) Timeliness: </a:t>
            </a:r>
          </a:p>
          <a:p>
            <a:pPr marL="0" indent="0">
              <a:buNone/>
            </a:pPr>
            <a:r>
              <a:rPr lang="en-CA" sz="2200">
                <a:solidFill>
                  <a:schemeClr val="bg1"/>
                </a:solidFill>
              </a:rPr>
              <a:t>The record must have been made or reviewed within a reasonable time, while the event was sufficiently fresh in the witness's mind to be vivid and likely accurate.</a:t>
            </a:r>
          </a:p>
          <a:p>
            <a:pPr marL="457200" lvl="1" indent="0">
              <a:buNone/>
            </a:pPr>
            <a:r>
              <a:rPr lang="en-CA" sz="2200" i="1">
                <a:solidFill>
                  <a:schemeClr val="bg1"/>
                </a:solidFill>
              </a:rPr>
              <a:t>R v Louangrath</a:t>
            </a:r>
            <a:r>
              <a:rPr lang="en-CA" sz="2200">
                <a:solidFill>
                  <a:schemeClr val="bg1"/>
                </a:solidFill>
              </a:rPr>
              <a:t>, 2016 ONCA 550 at para 43</a:t>
            </a:r>
          </a:p>
          <a:p>
            <a:pPr marL="457200" lvl="1" indent="0">
              <a:buNone/>
            </a:pPr>
            <a:r>
              <a:rPr lang="en-CA" sz="2200" i="1">
                <a:solidFill>
                  <a:schemeClr val="bg1"/>
                </a:solidFill>
              </a:rPr>
              <a:t>R v Richardson</a:t>
            </a:r>
            <a:r>
              <a:rPr lang="en-CA" sz="2200">
                <a:solidFill>
                  <a:schemeClr val="bg1"/>
                </a:solidFill>
              </a:rPr>
              <a:t>, 2003 OJ No 3215 at para 24</a:t>
            </a:r>
          </a:p>
          <a:p>
            <a:endParaRPr lang="en-CA" sz="2200">
              <a:solidFill>
                <a:schemeClr val="bg1"/>
              </a:solidFill>
            </a:endParaRPr>
          </a:p>
        </p:txBody>
      </p:sp>
    </p:spTree>
    <p:extLst>
      <p:ext uri="{BB962C8B-B14F-4D97-AF65-F5344CB8AC3E}">
        <p14:creationId xmlns:p14="http://schemas.microsoft.com/office/powerpoint/2010/main" val="84947760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5E80-F324-4A61-A165-B4C0877F0877}"/>
              </a:ext>
            </a:extLst>
          </p:cNvPr>
          <p:cNvSpPr>
            <a:spLocks noGrp="1"/>
          </p:cNvSpPr>
          <p:nvPr>
            <p:ph type="title"/>
          </p:nvPr>
        </p:nvSpPr>
        <p:spPr>
          <a:xfrm>
            <a:off x="804673" y="1445494"/>
            <a:ext cx="3616856" cy="4376572"/>
          </a:xfrm>
        </p:spPr>
        <p:txBody>
          <a:bodyPr anchor="ctr">
            <a:normAutofit/>
          </a:bodyPr>
          <a:lstStyle/>
          <a:p>
            <a:r>
              <a:rPr lang="en-US" sz="4800"/>
              <a:t>Conducting the in chief at trial - Past Recollection Recorded </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88A219-185B-43F8-889A-DE9D4611EDA0}"/>
              </a:ext>
            </a:extLst>
          </p:cNvPr>
          <p:cNvSpPr>
            <a:spLocks noGrp="1"/>
          </p:cNvSpPr>
          <p:nvPr>
            <p:ph idx="1"/>
          </p:nvPr>
        </p:nvSpPr>
        <p:spPr>
          <a:xfrm>
            <a:off x="6096000" y="1399032"/>
            <a:ext cx="5501834" cy="4471416"/>
          </a:xfrm>
        </p:spPr>
        <p:txBody>
          <a:bodyPr anchor="ctr">
            <a:normAutofit/>
          </a:bodyPr>
          <a:lstStyle/>
          <a:p>
            <a:pPr marL="0" indent="0">
              <a:buNone/>
            </a:pPr>
            <a:r>
              <a:rPr lang="en-CA" sz="2200" b="1">
                <a:solidFill>
                  <a:schemeClr val="bg1"/>
                </a:solidFill>
              </a:rPr>
              <a:t>3) Absence of memory: </a:t>
            </a:r>
          </a:p>
          <a:p>
            <a:pPr marL="0" indent="0">
              <a:buNone/>
            </a:pPr>
            <a:r>
              <a:rPr lang="en-CA" sz="2200">
                <a:solidFill>
                  <a:schemeClr val="bg1"/>
                </a:solidFill>
              </a:rPr>
              <a:t>At the time the witness testifies, he or she must have no memory of the recorded events.</a:t>
            </a:r>
          </a:p>
          <a:p>
            <a:pPr marL="457200" lvl="1" indent="0">
              <a:buNone/>
            </a:pPr>
            <a:r>
              <a:rPr lang="en-CA" sz="2200" i="1">
                <a:solidFill>
                  <a:schemeClr val="bg1"/>
                </a:solidFill>
              </a:rPr>
              <a:t>R v Louangrath</a:t>
            </a:r>
            <a:r>
              <a:rPr lang="en-CA" sz="2200">
                <a:solidFill>
                  <a:schemeClr val="bg1"/>
                </a:solidFill>
              </a:rPr>
              <a:t>, 2016 ONCA 550 at para 43</a:t>
            </a:r>
          </a:p>
          <a:p>
            <a:pPr marL="457200" lvl="1" indent="0">
              <a:buNone/>
            </a:pPr>
            <a:r>
              <a:rPr lang="en-CA" sz="2200" i="1">
                <a:solidFill>
                  <a:schemeClr val="bg1"/>
                </a:solidFill>
              </a:rPr>
              <a:t>R v Richardson</a:t>
            </a:r>
            <a:r>
              <a:rPr lang="en-CA" sz="2200">
                <a:solidFill>
                  <a:schemeClr val="bg1"/>
                </a:solidFill>
              </a:rPr>
              <a:t>, 2003 OJ No 3215 at para 24</a:t>
            </a:r>
          </a:p>
          <a:p>
            <a:pPr marL="0" indent="0">
              <a:buNone/>
            </a:pPr>
            <a:endParaRPr lang="en-CA" sz="2200">
              <a:solidFill>
                <a:schemeClr val="bg1"/>
              </a:solidFill>
            </a:endParaRPr>
          </a:p>
          <a:p>
            <a:endParaRPr lang="en-CA" sz="2200">
              <a:solidFill>
                <a:schemeClr val="bg1"/>
              </a:solidFill>
            </a:endParaRPr>
          </a:p>
          <a:p>
            <a:endParaRPr lang="en-CA" sz="2200">
              <a:solidFill>
                <a:schemeClr val="bg1"/>
              </a:solidFill>
            </a:endParaRPr>
          </a:p>
        </p:txBody>
      </p:sp>
    </p:spTree>
    <p:extLst>
      <p:ext uri="{BB962C8B-B14F-4D97-AF65-F5344CB8AC3E}">
        <p14:creationId xmlns:p14="http://schemas.microsoft.com/office/powerpoint/2010/main" val="130728641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8A59-CE63-4ABD-BAE8-8EED5D7CFD64}"/>
              </a:ext>
            </a:extLst>
          </p:cNvPr>
          <p:cNvSpPr>
            <a:spLocks noGrp="1"/>
          </p:cNvSpPr>
          <p:nvPr>
            <p:ph type="title"/>
          </p:nvPr>
        </p:nvSpPr>
        <p:spPr>
          <a:xfrm>
            <a:off x="804673" y="1445494"/>
            <a:ext cx="3616856" cy="4376572"/>
          </a:xfrm>
        </p:spPr>
        <p:txBody>
          <a:bodyPr anchor="ctr">
            <a:normAutofit/>
          </a:bodyPr>
          <a:lstStyle/>
          <a:p>
            <a:r>
              <a:rPr lang="en-US" sz="4800"/>
              <a:t>Conducting the in chief at trial - Past Recollection Recorded </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3CE2AA-A4F2-4EC7-9F4A-DC8D341F6811}"/>
              </a:ext>
            </a:extLst>
          </p:cNvPr>
          <p:cNvSpPr>
            <a:spLocks noGrp="1"/>
          </p:cNvSpPr>
          <p:nvPr>
            <p:ph idx="1"/>
          </p:nvPr>
        </p:nvSpPr>
        <p:spPr>
          <a:xfrm>
            <a:off x="6096000" y="1399032"/>
            <a:ext cx="5501834" cy="4471416"/>
          </a:xfrm>
        </p:spPr>
        <p:txBody>
          <a:bodyPr anchor="ctr">
            <a:normAutofit/>
          </a:bodyPr>
          <a:lstStyle/>
          <a:p>
            <a:pPr marL="0" indent="0">
              <a:buNone/>
            </a:pPr>
            <a:r>
              <a:rPr lang="en-CA" sz="2200" b="1">
                <a:solidFill>
                  <a:schemeClr val="bg1"/>
                </a:solidFill>
              </a:rPr>
              <a:t>4) Present voucher as to accuracy: </a:t>
            </a:r>
          </a:p>
          <a:p>
            <a:pPr marL="0" indent="0">
              <a:buNone/>
            </a:pPr>
            <a:r>
              <a:rPr lang="en-CA" sz="2200">
                <a:solidFill>
                  <a:schemeClr val="bg1"/>
                </a:solidFill>
              </a:rPr>
              <a:t>The witness, although having no memory of the recorded events, must vouch for the accuracy of the assertions in the record; in other words, the witness must be able to say that he or she was being truthful at the time the assertions were recorded.</a:t>
            </a:r>
          </a:p>
          <a:p>
            <a:pPr marL="457200" lvl="1" indent="0">
              <a:buNone/>
            </a:pPr>
            <a:r>
              <a:rPr lang="en-CA" sz="2200" i="1">
                <a:solidFill>
                  <a:schemeClr val="bg1"/>
                </a:solidFill>
              </a:rPr>
              <a:t>R v Louangrath</a:t>
            </a:r>
            <a:r>
              <a:rPr lang="en-CA" sz="2200">
                <a:solidFill>
                  <a:schemeClr val="bg1"/>
                </a:solidFill>
              </a:rPr>
              <a:t>, 2016 ONCA 550 at para 43</a:t>
            </a:r>
          </a:p>
          <a:p>
            <a:pPr marL="457200" lvl="1" indent="0">
              <a:buNone/>
            </a:pPr>
            <a:r>
              <a:rPr lang="en-CA" sz="2200" i="1">
                <a:solidFill>
                  <a:schemeClr val="bg1"/>
                </a:solidFill>
              </a:rPr>
              <a:t>R v Richardson</a:t>
            </a:r>
            <a:r>
              <a:rPr lang="en-CA" sz="2200">
                <a:solidFill>
                  <a:schemeClr val="bg1"/>
                </a:solidFill>
              </a:rPr>
              <a:t>, 2003 OJ No 3215 at para 24</a:t>
            </a:r>
          </a:p>
          <a:p>
            <a:endParaRPr lang="en-CA" sz="2200">
              <a:solidFill>
                <a:schemeClr val="bg1"/>
              </a:solidFill>
            </a:endParaRPr>
          </a:p>
        </p:txBody>
      </p:sp>
    </p:spTree>
    <p:extLst>
      <p:ext uri="{BB962C8B-B14F-4D97-AF65-F5344CB8AC3E}">
        <p14:creationId xmlns:p14="http://schemas.microsoft.com/office/powerpoint/2010/main" val="2477602379"/>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AD53F-A09C-4118-BDC7-10D89421EE5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Prepping the Law </a:t>
            </a:r>
            <a:endParaRPr lang="en-US" sz="3200" kern="1200" dirty="0">
              <a:solidFill>
                <a:schemeClr val="bg1"/>
              </a:solidFill>
              <a:latin typeface="+mj-lt"/>
              <a:ea typeface="+mj-ea"/>
              <a:cs typeface="+mj-cs"/>
            </a:endParaRPr>
          </a:p>
        </p:txBody>
      </p:sp>
      <p:pic>
        <p:nvPicPr>
          <p:cNvPr id="7" name="Content Placeholder 6">
            <a:extLst>
              <a:ext uri="{FF2B5EF4-FFF2-40B4-BE49-F238E27FC236}">
                <a16:creationId xmlns:a16="http://schemas.microsoft.com/office/drawing/2014/main" id="{7139496D-41DB-40D9-8B5B-E5A7626AAF94}"/>
              </a:ext>
            </a:extLst>
          </p:cNvPr>
          <p:cNvPicPr>
            <a:picLocks noGrp="1" noChangeAspect="1"/>
          </p:cNvPicPr>
          <p:nvPr>
            <p:ph idx="1"/>
          </p:nvPr>
        </p:nvPicPr>
        <p:blipFill>
          <a:blip r:embed="rId2"/>
          <a:stretch>
            <a:fillRect/>
          </a:stretch>
        </p:blipFill>
        <p:spPr>
          <a:xfrm>
            <a:off x="1494744" y="1675227"/>
            <a:ext cx="9202511" cy="4394199"/>
          </a:xfrm>
          <a:prstGeom prst="rect">
            <a:avLst/>
          </a:prstGeom>
        </p:spPr>
      </p:pic>
    </p:spTree>
    <p:extLst>
      <p:ext uri="{BB962C8B-B14F-4D97-AF65-F5344CB8AC3E}">
        <p14:creationId xmlns:p14="http://schemas.microsoft.com/office/powerpoint/2010/main" val="3304977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7337-970F-4017-8949-65C2ACA29985}"/>
              </a:ext>
            </a:extLst>
          </p:cNvPr>
          <p:cNvSpPr>
            <a:spLocks noGrp="1"/>
          </p:cNvSpPr>
          <p:nvPr>
            <p:ph type="title"/>
          </p:nvPr>
        </p:nvSpPr>
        <p:spPr>
          <a:xfrm>
            <a:off x="6289158" y="803325"/>
            <a:ext cx="5259707" cy="1325563"/>
          </a:xfrm>
        </p:spPr>
        <p:txBody>
          <a:bodyPr>
            <a:normAutofit/>
          </a:bodyPr>
          <a:lstStyle/>
          <a:p>
            <a:r>
              <a:rPr lang="en-US" dirty="0"/>
              <a:t>Helpful resources</a:t>
            </a:r>
            <a:endParaRPr lang="en-CA" dirty="0"/>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Chart, sunburst chart&#10;&#10;Description automatically generated">
            <a:extLst>
              <a:ext uri="{FF2B5EF4-FFF2-40B4-BE49-F238E27FC236}">
                <a16:creationId xmlns:a16="http://schemas.microsoft.com/office/drawing/2014/main" id="{F5FA0114-173F-4A05-8B72-43474A44874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80" r="920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7291F46-B3F5-4CCE-85F1-C0F1359E0C71}"/>
              </a:ext>
            </a:extLst>
          </p:cNvPr>
          <p:cNvSpPr>
            <a:spLocks noGrp="1"/>
          </p:cNvSpPr>
          <p:nvPr>
            <p:ph idx="1"/>
          </p:nvPr>
        </p:nvSpPr>
        <p:spPr>
          <a:xfrm>
            <a:off x="6289158" y="2279018"/>
            <a:ext cx="5259714" cy="3375920"/>
          </a:xfrm>
        </p:spPr>
        <p:txBody>
          <a:bodyPr anchor="t">
            <a:normAutofit/>
          </a:bodyPr>
          <a:lstStyle/>
          <a:p>
            <a:r>
              <a:rPr lang="en-US" sz="1800" dirty="0"/>
              <a:t>Go watch other Crowns in court </a:t>
            </a:r>
          </a:p>
          <a:p>
            <a:r>
              <a:rPr lang="en-US" sz="1800" dirty="0"/>
              <a:t>Talk to more experienced Crowns about structuring your in chief/prep</a:t>
            </a:r>
          </a:p>
          <a:p>
            <a:r>
              <a:rPr lang="en-US" sz="1800" dirty="0"/>
              <a:t>E-library has draft in chiefs for impaired files:</a:t>
            </a:r>
          </a:p>
          <a:p>
            <a:pPr lvl="1"/>
            <a:r>
              <a:rPr lang="en-US" sz="1800" dirty="0"/>
              <a:t>Arresting officer </a:t>
            </a:r>
          </a:p>
          <a:p>
            <a:pPr lvl="1"/>
            <a:r>
              <a:rPr lang="en-US" sz="1800" dirty="0"/>
              <a:t>Breath tech</a:t>
            </a:r>
          </a:p>
          <a:p>
            <a:pPr lvl="1"/>
            <a:r>
              <a:rPr lang="en-US" sz="1800" dirty="0"/>
              <a:t>DREs </a:t>
            </a:r>
          </a:p>
          <a:p>
            <a:r>
              <a:rPr lang="en-US" sz="1800" dirty="0"/>
              <a:t>Crown Witness Interviews Primer </a:t>
            </a:r>
            <a:r>
              <a:rPr lang="en-US" sz="1800" dirty="0" err="1"/>
              <a:t>elibrary</a:t>
            </a:r>
            <a:endParaRPr lang="en-CA" sz="1800" dirty="0"/>
          </a:p>
        </p:txBody>
      </p:sp>
      <p:sp>
        <p:nvSpPr>
          <p:cNvPr id="6" name="TextBox 5">
            <a:extLst>
              <a:ext uri="{FF2B5EF4-FFF2-40B4-BE49-F238E27FC236}">
                <a16:creationId xmlns:a16="http://schemas.microsoft.com/office/drawing/2014/main" id="{1FE97A0E-A599-442D-816D-6EDD33A9469F}"/>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courses.lumenlearning.com/wmopen-humanresourcesmgmt/chapter/what-is-sustainability/">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88762840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ss, sky, outdoor, building&#10;&#10;Description automatically generated">
            <a:extLst>
              <a:ext uri="{FF2B5EF4-FFF2-40B4-BE49-F238E27FC236}">
                <a16:creationId xmlns:a16="http://schemas.microsoft.com/office/drawing/2014/main" id="{F3A4E24F-623B-4957-B104-63964E80F02F}"/>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701" b="6344"/>
          <a:stretch/>
        </p:blipFill>
        <p:spPr>
          <a:xfrm>
            <a:off x="20" y="1"/>
            <a:ext cx="12191980" cy="6857999"/>
          </a:xfrm>
          <a:prstGeom prst="rect">
            <a:avLst/>
          </a:prstGeom>
        </p:spPr>
      </p:pic>
      <p:sp>
        <p:nvSpPr>
          <p:cNvPr id="4" name="Title 3">
            <a:extLst>
              <a:ext uri="{FF2B5EF4-FFF2-40B4-BE49-F238E27FC236}">
                <a16:creationId xmlns:a16="http://schemas.microsoft.com/office/drawing/2014/main" id="{6376D408-3BD7-489E-B38E-4FB1D08566A2}"/>
              </a:ext>
            </a:extLst>
          </p:cNvPr>
          <p:cNvSpPr>
            <a:spLocks noGrp="1"/>
          </p:cNvSpPr>
          <p:nvPr>
            <p:ph type="ctrTitle"/>
          </p:nvPr>
        </p:nvSpPr>
        <p:spPr>
          <a:xfrm>
            <a:off x="1524000" y="1122362"/>
            <a:ext cx="9144000" cy="2900518"/>
          </a:xfrm>
        </p:spPr>
        <p:txBody>
          <a:bodyPr>
            <a:normAutofit/>
          </a:bodyPr>
          <a:lstStyle/>
          <a:p>
            <a:r>
              <a:rPr lang="en-CA">
                <a:solidFill>
                  <a:srgbClr val="FFFFFF"/>
                </a:solidFill>
              </a:rPr>
              <a:t>The End</a:t>
            </a:r>
          </a:p>
        </p:txBody>
      </p:sp>
      <p:sp>
        <p:nvSpPr>
          <p:cNvPr id="8" name="TextBox 7">
            <a:extLst>
              <a:ext uri="{FF2B5EF4-FFF2-40B4-BE49-F238E27FC236}">
                <a16:creationId xmlns:a16="http://schemas.microsoft.com/office/drawing/2014/main" id="{AA05D3DE-D7C9-46F2-A9A1-2EA00DD2FFDF}"/>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geograph.org.uk/photo/1331778">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6869794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780AF-45EB-4100-927E-2D931484666A}"/>
              </a:ext>
            </a:extLst>
          </p:cNvPr>
          <p:cNvSpPr>
            <a:spLocks noGrp="1"/>
          </p:cNvSpPr>
          <p:nvPr>
            <p:ph type="title"/>
          </p:nvPr>
        </p:nvSpPr>
        <p:spPr>
          <a:xfrm>
            <a:off x="838200" y="631825"/>
            <a:ext cx="10515600" cy="1325563"/>
          </a:xfrm>
        </p:spPr>
        <p:txBody>
          <a:bodyPr>
            <a:normAutofit/>
          </a:bodyPr>
          <a:lstStyle/>
          <a:p>
            <a:r>
              <a:rPr lang="en-US">
                <a:solidFill>
                  <a:schemeClr val="bg1"/>
                </a:solidFill>
              </a:rPr>
              <a:t>Prepping the Witness</a:t>
            </a:r>
            <a:endParaRPr lang="en-CA">
              <a:solidFill>
                <a:schemeClr val="bg1"/>
              </a:solidFill>
            </a:endParaRP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BB54F2-652F-4A80-93E3-78D5E03F27BB}"/>
              </a:ext>
            </a:extLst>
          </p:cNvPr>
          <p:cNvSpPr>
            <a:spLocks noGrp="1"/>
          </p:cNvSpPr>
          <p:nvPr>
            <p:ph idx="1"/>
          </p:nvPr>
        </p:nvSpPr>
        <p:spPr>
          <a:xfrm>
            <a:off x="838200" y="2269173"/>
            <a:ext cx="10515600" cy="3659988"/>
          </a:xfrm>
        </p:spPr>
        <p:txBody>
          <a:bodyPr>
            <a:normAutofit/>
          </a:bodyPr>
          <a:lstStyle/>
          <a:p>
            <a:r>
              <a:rPr lang="en-CA" sz="2400" dirty="0">
                <a:solidFill>
                  <a:schemeClr val="bg1"/>
                </a:solidFill>
              </a:rPr>
              <a:t>Flag any issues for yourself that can be addressed when you meet with the witness</a:t>
            </a:r>
          </a:p>
          <a:p>
            <a:pPr lvl="1"/>
            <a:r>
              <a:rPr lang="en-CA" dirty="0">
                <a:solidFill>
                  <a:schemeClr val="bg1"/>
                </a:solidFill>
              </a:rPr>
              <a:t>Inconsistencies/clarifications</a:t>
            </a:r>
          </a:p>
          <a:p>
            <a:pPr lvl="2"/>
            <a:r>
              <a:rPr lang="en-CA" sz="2400" dirty="0">
                <a:solidFill>
                  <a:schemeClr val="bg1"/>
                </a:solidFill>
              </a:rPr>
              <a:t>Within the same statement </a:t>
            </a:r>
          </a:p>
          <a:p>
            <a:pPr lvl="2"/>
            <a:r>
              <a:rPr lang="en-CA" sz="2400" dirty="0">
                <a:solidFill>
                  <a:schemeClr val="bg1"/>
                </a:solidFill>
              </a:rPr>
              <a:t>Across statements from the same witness</a:t>
            </a:r>
          </a:p>
          <a:p>
            <a:pPr lvl="2"/>
            <a:r>
              <a:rPr lang="en-CA" sz="2400" dirty="0">
                <a:solidFill>
                  <a:schemeClr val="bg1"/>
                </a:solidFill>
              </a:rPr>
              <a:t>What someone else purports the witness to have said (e.g., in SAEKs, physician’s notes in medical records, officer notes, other witness statements)</a:t>
            </a:r>
          </a:p>
          <a:p>
            <a:pPr lvl="1"/>
            <a:r>
              <a:rPr lang="en-CA" dirty="0">
                <a:solidFill>
                  <a:schemeClr val="bg1"/>
                </a:solidFill>
              </a:rPr>
              <a:t>Things that need clarification/you don’t know the answer to but should ask</a:t>
            </a:r>
          </a:p>
          <a:p>
            <a:pPr lvl="1"/>
            <a:endParaRPr lang="en-CA" dirty="0">
              <a:solidFill>
                <a:schemeClr val="bg1"/>
              </a:solidFill>
            </a:endParaRPr>
          </a:p>
        </p:txBody>
      </p:sp>
    </p:spTree>
    <p:extLst>
      <p:ext uri="{BB962C8B-B14F-4D97-AF65-F5344CB8AC3E}">
        <p14:creationId xmlns:p14="http://schemas.microsoft.com/office/powerpoint/2010/main" val="66561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81A7-8922-4DC8-821E-52A814E47AA5}"/>
              </a:ext>
            </a:extLst>
          </p:cNvPr>
          <p:cNvSpPr>
            <a:spLocks noGrp="1"/>
          </p:cNvSpPr>
          <p:nvPr>
            <p:ph type="title"/>
          </p:nvPr>
        </p:nvSpPr>
        <p:spPr>
          <a:xfrm>
            <a:off x="6053668" y="803325"/>
            <a:ext cx="5314536" cy="1325563"/>
          </a:xfrm>
        </p:spPr>
        <p:txBody>
          <a:bodyPr>
            <a:normAutofit/>
          </a:bodyPr>
          <a:lstStyle/>
          <a:p>
            <a:r>
              <a:rPr lang="en-CA" dirty="0"/>
              <a:t>Prepping the Law</a:t>
            </a:r>
          </a:p>
        </p:txBody>
      </p:sp>
      <p:sp>
        <p:nvSpPr>
          <p:cNvPr id="11" name="Freeform: Shape 13">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5">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Graphical user interface, text&#10;&#10;Description automatically generated">
            <a:extLst>
              <a:ext uri="{FF2B5EF4-FFF2-40B4-BE49-F238E27FC236}">
                <a16:creationId xmlns:a16="http://schemas.microsoft.com/office/drawing/2014/main" id="{88C108FB-31E5-4ACC-B13B-2BF339F265F3}"/>
              </a:ext>
            </a:extLst>
          </p:cNvPr>
          <p:cNvPicPr>
            <a:picLocks noChangeAspect="1"/>
          </p:cNvPicPr>
          <p:nvPr/>
        </p:nvPicPr>
        <p:blipFill>
          <a:blip r:embed="rId2"/>
          <a:stretch>
            <a:fillRect/>
          </a:stretch>
        </p:blipFill>
        <p:spPr>
          <a:xfrm>
            <a:off x="321733" y="404317"/>
            <a:ext cx="3835488" cy="4113123"/>
          </a:xfrm>
          <a:prstGeom prst="rect">
            <a:avLst/>
          </a:prstGeom>
        </p:spPr>
      </p:pic>
      <p:sp>
        <p:nvSpPr>
          <p:cNvPr id="3" name="Content Placeholder 2">
            <a:extLst>
              <a:ext uri="{FF2B5EF4-FFF2-40B4-BE49-F238E27FC236}">
                <a16:creationId xmlns:a16="http://schemas.microsoft.com/office/drawing/2014/main" id="{ABE5558A-F1C3-411E-8C0C-9DF86F0B341B}"/>
              </a:ext>
            </a:extLst>
          </p:cNvPr>
          <p:cNvSpPr>
            <a:spLocks noGrp="1"/>
          </p:cNvSpPr>
          <p:nvPr>
            <p:ph idx="1"/>
          </p:nvPr>
        </p:nvSpPr>
        <p:spPr>
          <a:xfrm>
            <a:off x="6053667" y="2279018"/>
            <a:ext cx="5314543" cy="3375920"/>
          </a:xfrm>
        </p:spPr>
        <p:txBody>
          <a:bodyPr anchor="t">
            <a:normAutofit/>
          </a:bodyPr>
          <a:lstStyle/>
          <a:p>
            <a:r>
              <a:rPr lang="en-CA" sz="1800"/>
              <a:t>Bring a case</a:t>
            </a:r>
          </a:p>
          <a:p>
            <a:r>
              <a:rPr lang="en-CA" sz="1800"/>
              <a:t>Write a memo</a:t>
            </a:r>
          </a:p>
          <a:p>
            <a:r>
              <a:rPr lang="en-CA" sz="1800"/>
              <a:t>Why are you allowed to do the thing that you think you are allowed to do</a:t>
            </a:r>
          </a:p>
        </p:txBody>
      </p:sp>
    </p:spTree>
    <p:extLst>
      <p:ext uri="{BB962C8B-B14F-4D97-AF65-F5344CB8AC3E}">
        <p14:creationId xmlns:p14="http://schemas.microsoft.com/office/powerpoint/2010/main" val="40883440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08A62E-5888-4462-B3D5-F8078206F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7865"/>
            <a:ext cx="12192000" cy="2130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9A2BB9-7342-4B73-86DF-0E318DF77956}"/>
              </a:ext>
            </a:extLst>
          </p:cNvPr>
          <p:cNvSpPr>
            <a:spLocks noGrp="1"/>
          </p:cNvSpPr>
          <p:nvPr>
            <p:ph type="title"/>
          </p:nvPr>
        </p:nvSpPr>
        <p:spPr>
          <a:xfrm>
            <a:off x="838200" y="4851400"/>
            <a:ext cx="10515600" cy="1325563"/>
          </a:xfrm>
        </p:spPr>
        <p:txBody>
          <a:bodyPr>
            <a:normAutofit/>
          </a:bodyPr>
          <a:lstStyle/>
          <a:p>
            <a:pPr algn="ctr"/>
            <a:r>
              <a:rPr lang="en-US" sz="4800">
                <a:solidFill>
                  <a:schemeClr val="bg1"/>
                </a:solidFill>
              </a:rPr>
              <a:t>Drafting the in chief </a:t>
            </a:r>
            <a:endParaRPr lang="en-CA" sz="4800">
              <a:solidFill>
                <a:schemeClr val="bg1"/>
              </a:solidFill>
            </a:endParaRPr>
          </a:p>
        </p:txBody>
      </p:sp>
      <p:graphicFrame>
        <p:nvGraphicFramePr>
          <p:cNvPr id="5" name="Content Placeholder 2">
            <a:extLst>
              <a:ext uri="{FF2B5EF4-FFF2-40B4-BE49-F238E27FC236}">
                <a16:creationId xmlns:a16="http://schemas.microsoft.com/office/drawing/2014/main" id="{A7A4ACC6-D3AB-EA6B-03C9-681EC28FDB38}"/>
              </a:ext>
            </a:extLst>
          </p:cNvPr>
          <p:cNvGraphicFramePr>
            <a:graphicFrameLocks noGrp="1"/>
          </p:cNvGraphicFramePr>
          <p:nvPr>
            <p:ph idx="1"/>
            <p:extLst>
              <p:ext uri="{D42A27DB-BD31-4B8C-83A1-F6EECF244321}">
                <p14:modId xmlns:p14="http://schemas.microsoft.com/office/powerpoint/2010/main" val="2614827531"/>
              </p:ext>
            </p:extLst>
          </p:nvPr>
        </p:nvGraphicFramePr>
        <p:xfrm>
          <a:off x="838200" y="365760"/>
          <a:ext cx="10515600" cy="429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29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6CFC-68D1-4C7E-8661-AAE061EC12DD}"/>
              </a:ext>
            </a:extLst>
          </p:cNvPr>
          <p:cNvSpPr>
            <a:spLocks noGrp="1"/>
          </p:cNvSpPr>
          <p:nvPr>
            <p:ph type="title"/>
          </p:nvPr>
        </p:nvSpPr>
        <p:spPr>
          <a:xfrm>
            <a:off x="804673" y="1445494"/>
            <a:ext cx="3616856" cy="4376572"/>
          </a:xfrm>
        </p:spPr>
        <p:txBody>
          <a:bodyPr anchor="ctr">
            <a:normAutofit/>
          </a:bodyPr>
          <a:lstStyle/>
          <a:p>
            <a:r>
              <a:rPr lang="en-US" sz="4800"/>
              <a:t>Drafting the in chief – tips </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5FE203-1FF9-458A-973D-FD1151FADA13}"/>
              </a:ext>
            </a:extLst>
          </p:cNvPr>
          <p:cNvSpPr>
            <a:spLocks noGrp="1"/>
          </p:cNvSpPr>
          <p:nvPr>
            <p:ph idx="1"/>
          </p:nvPr>
        </p:nvSpPr>
        <p:spPr>
          <a:xfrm>
            <a:off x="6096000" y="1399032"/>
            <a:ext cx="5501834" cy="4471416"/>
          </a:xfrm>
        </p:spPr>
        <p:txBody>
          <a:bodyPr anchor="ctr">
            <a:normAutofit/>
          </a:bodyPr>
          <a:lstStyle/>
          <a:p>
            <a:r>
              <a:rPr lang="en-US" sz="1900">
                <a:solidFill>
                  <a:schemeClr val="bg1"/>
                </a:solidFill>
              </a:rPr>
              <a:t>Organize by themes, especially if there are multiple incidents</a:t>
            </a:r>
          </a:p>
          <a:p>
            <a:r>
              <a:rPr lang="en-US" sz="1900">
                <a:solidFill>
                  <a:schemeClr val="bg1"/>
                </a:solidFill>
              </a:rPr>
              <a:t>For example, in a historical DV case:</a:t>
            </a:r>
          </a:p>
          <a:p>
            <a:pPr lvl="1"/>
            <a:r>
              <a:rPr lang="en-US" sz="1900">
                <a:solidFill>
                  <a:schemeClr val="bg1"/>
                </a:solidFill>
              </a:rPr>
              <a:t>Intro on how the victim knows the accused </a:t>
            </a:r>
          </a:p>
          <a:p>
            <a:pPr lvl="1"/>
            <a:r>
              <a:rPr lang="en-US" sz="1900">
                <a:solidFill>
                  <a:schemeClr val="bg1"/>
                </a:solidFill>
              </a:rPr>
              <a:t>Family dynamic (kids, who lives where over what periods of time, etc.)</a:t>
            </a:r>
          </a:p>
          <a:p>
            <a:pPr lvl="1"/>
            <a:r>
              <a:rPr lang="en-CA" sz="1900">
                <a:solidFill>
                  <a:schemeClr val="bg1"/>
                </a:solidFill>
              </a:rPr>
              <a:t>Incident #1: July 3, 2019 assault – family residence </a:t>
            </a:r>
          </a:p>
          <a:p>
            <a:pPr lvl="2"/>
            <a:r>
              <a:rPr lang="en-CA" sz="1900">
                <a:solidFill>
                  <a:schemeClr val="bg1"/>
                </a:solidFill>
              </a:rPr>
              <a:t>Date, location, who was present</a:t>
            </a:r>
          </a:p>
          <a:p>
            <a:pPr lvl="2"/>
            <a:r>
              <a:rPr lang="en-CA" sz="1900">
                <a:solidFill>
                  <a:schemeClr val="bg1"/>
                </a:solidFill>
              </a:rPr>
              <a:t>What happened + specific details of assault</a:t>
            </a:r>
          </a:p>
          <a:p>
            <a:pPr lvl="2"/>
            <a:r>
              <a:rPr lang="en-CA" sz="1900">
                <a:solidFill>
                  <a:schemeClr val="bg1"/>
                </a:solidFill>
              </a:rPr>
              <a:t>Whether any injuries</a:t>
            </a:r>
          </a:p>
          <a:p>
            <a:pPr lvl="2"/>
            <a:r>
              <a:rPr lang="en-CA" sz="1900">
                <a:solidFill>
                  <a:schemeClr val="bg1"/>
                </a:solidFill>
              </a:rPr>
              <a:t>Note exhibits to file</a:t>
            </a:r>
          </a:p>
          <a:p>
            <a:pPr lvl="1"/>
            <a:r>
              <a:rPr lang="en-CA" sz="1900">
                <a:solidFill>
                  <a:schemeClr val="bg1"/>
                </a:solidFill>
              </a:rPr>
              <a:t>Incident #2… and so on</a:t>
            </a:r>
          </a:p>
        </p:txBody>
      </p:sp>
    </p:spTree>
    <p:extLst>
      <p:ext uri="{BB962C8B-B14F-4D97-AF65-F5344CB8AC3E}">
        <p14:creationId xmlns:p14="http://schemas.microsoft.com/office/powerpoint/2010/main" val="4363817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6CFC-68D1-4C7E-8661-AAE061EC12DD}"/>
              </a:ext>
            </a:extLst>
          </p:cNvPr>
          <p:cNvSpPr>
            <a:spLocks noGrp="1"/>
          </p:cNvSpPr>
          <p:nvPr>
            <p:ph type="title"/>
          </p:nvPr>
        </p:nvSpPr>
        <p:spPr>
          <a:xfrm>
            <a:off x="804673" y="1445494"/>
            <a:ext cx="3616856" cy="4376572"/>
          </a:xfrm>
        </p:spPr>
        <p:txBody>
          <a:bodyPr anchor="ctr">
            <a:normAutofit/>
          </a:bodyPr>
          <a:lstStyle/>
          <a:p>
            <a:r>
              <a:rPr lang="en-US" sz="4800"/>
              <a:t>Drafting the in chief – tips </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5FE203-1FF9-458A-973D-FD1151FADA13}"/>
              </a:ext>
            </a:extLst>
          </p:cNvPr>
          <p:cNvSpPr>
            <a:spLocks noGrp="1"/>
          </p:cNvSpPr>
          <p:nvPr>
            <p:ph idx="1"/>
          </p:nvPr>
        </p:nvSpPr>
        <p:spPr>
          <a:xfrm>
            <a:off x="6096000" y="1399032"/>
            <a:ext cx="5501834" cy="4471416"/>
          </a:xfrm>
        </p:spPr>
        <p:txBody>
          <a:bodyPr anchor="ctr">
            <a:normAutofit/>
          </a:bodyPr>
          <a:lstStyle/>
          <a:p>
            <a:r>
              <a:rPr lang="en-US" sz="1900">
                <a:solidFill>
                  <a:schemeClr val="bg1"/>
                </a:solidFill>
              </a:rPr>
              <a:t>Can lead on noncontroversial topics (e.g. ID if it is an IPV)</a:t>
            </a:r>
          </a:p>
          <a:p>
            <a:r>
              <a:rPr lang="en-US" sz="1900">
                <a:solidFill>
                  <a:schemeClr val="bg1"/>
                </a:solidFill>
              </a:rPr>
              <a:t>Ensure questions won’t elicit inadmissible evidence</a:t>
            </a:r>
          </a:p>
          <a:p>
            <a:pPr lvl="1"/>
            <a:r>
              <a:rPr lang="en-US" sz="1900">
                <a:solidFill>
                  <a:schemeClr val="bg1"/>
                </a:solidFill>
              </a:rPr>
              <a:t>ODC</a:t>
            </a:r>
          </a:p>
          <a:p>
            <a:pPr lvl="1"/>
            <a:r>
              <a:rPr lang="en-US" sz="1900">
                <a:solidFill>
                  <a:schemeClr val="bg1"/>
                </a:solidFill>
              </a:rPr>
              <a:t>Hearsay </a:t>
            </a:r>
          </a:p>
          <a:p>
            <a:pPr lvl="1"/>
            <a:r>
              <a:rPr lang="en-US" sz="1900">
                <a:solidFill>
                  <a:schemeClr val="bg1"/>
                </a:solidFill>
              </a:rPr>
              <a:t>Etc. </a:t>
            </a:r>
          </a:p>
          <a:p>
            <a:r>
              <a:rPr lang="en-US" sz="1900">
                <a:solidFill>
                  <a:schemeClr val="bg1"/>
                </a:solidFill>
              </a:rPr>
              <a:t>Have submissions prepared for anticipated objections</a:t>
            </a:r>
          </a:p>
          <a:p>
            <a:r>
              <a:rPr lang="en-CA" sz="1900">
                <a:solidFill>
                  <a:schemeClr val="bg1"/>
                </a:solidFill>
              </a:rPr>
              <a:t>Be prepared to refresh memory (statement chart) </a:t>
            </a:r>
          </a:p>
          <a:p>
            <a:r>
              <a:rPr lang="en-CA" sz="1900">
                <a:solidFill>
                  <a:schemeClr val="bg1"/>
                </a:solidFill>
              </a:rPr>
              <a:t>Know what exhibits you will introduce and when </a:t>
            </a:r>
          </a:p>
          <a:p>
            <a:pPr lvl="1"/>
            <a:r>
              <a:rPr lang="en-CA" sz="1900">
                <a:solidFill>
                  <a:schemeClr val="bg1"/>
                </a:solidFill>
              </a:rPr>
              <a:t>Have a copy for yourself, defence, judge, and witness </a:t>
            </a:r>
          </a:p>
        </p:txBody>
      </p:sp>
    </p:spTree>
    <p:extLst>
      <p:ext uri="{BB962C8B-B14F-4D97-AF65-F5344CB8AC3E}">
        <p14:creationId xmlns:p14="http://schemas.microsoft.com/office/powerpoint/2010/main" val="34021790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3DB65-4FC5-47BF-89AB-58D84CEC7188}"/>
              </a:ext>
            </a:extLst>
          </p:cNvPr>
          <p:cNvSpPr>
            <a:spLocks noGrp="1"/>
          </p:cNvSpPr>
          <p:nvPr>
            <p:ph type="title"/>
          </p:nvPr>
        </p:nvSpPr>
        <p:spPr>
          <a:xfrm>
            <a:off x="594360" y="637125"/>
            <a:ext cx="3802276" cy="5256371"/>
          </a:xfrm>
        </p:spPr>
        <p:txBody>
          <a:bodyPr>
            <a:normAutofit/>
          </a:bodyPr>
          <a:lstStyle/>
          <a:p>
            <a:r>
              <a:rPr lang="en-CA" sz="4800">
                <a:solidFill>
                  <a:schemeClr val="bg1"/>
                </a:solidFill>
              </a:rPr>
              <a:t>Plan for the worst 	</a:t>
            </a:r>
          </a:p>
        </p:txBody>
      </p:sp>
      <p:graphicFrame>
        <p:nvGraphicFramePr>
          <p:cNvPr id="5" name="Content Placeholder 2">
            <a:extLst>
              <a:ext uri="{FF2B5EF4-FFF2-40B4-BE49-F238E27FC236}">
                <a16:creationId xmlns:a16="http://schemas.microsoft.com/office/drawing/2014/main" id="{58311AE0-8E06-8B46-4420-417614991D95}"/>
              </a:ext>
            </a:extLst>
          </p:cNvPr>
          <p:cNvGraphicFramePr>
            <a:graphicFrameLocks noGrp="1"/>
          </p:cNvGraphicFramePr>
          <p:nvPr>
            <p:ph idx="1"/>
            <p:extLst>
              <p:ext uri="{D42A27DB-BD31-4B8C-83A1-F6EECF244321}">
                <p14:modId xmlns:p14="http://schemas.microsoft.com/office/powerpoint/2010/main" val="3083059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578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2830</Words>
  <Application>Microsoft Office PowerPoint</Application>
  <PresentationFormat>Widescreen</PresentationFormat>
  <Paragraphs>256</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ArialMT</vt:lpstr>
      <vt:lpstr>Calibri</vt:lpstr>
      <vt:lpstr>Calibri Light</vt:lpstr>
      <vt:lpstr>Office Theme</vt:lpstr>
      <vt:lpstr>The On-Side In Chief </vt:lpstr>
      <vt:lpstr>A good in chief begins with…   </vt:lpstr>
      <vt:lpstr>Prepping the File </vt:lpstr>
      <vt:lpstr>Prepping the Witness</vt:lpstr>
      <vt:lpstr>Prepping the Law</vt:lpstr>
      <vt:lpstr>Drafting the in chief </vt:lpstr>
      <vt:lpstr>Drafting the in chief – tips </vt:lpstr>
      <vt:lpstr>Drafting the in chief – tips </vt:lpstr>
      <vt:lpstr>Plan for the worst  </vt:lpstr>
      <vt:lpstr>Statement Charts</vt:lpstr>
      <vt:lpstr>Statement chart example</vt:lpstr>
      <vt:lpstr>In Chief Overview – Sample Police Witness</vt:lpstr>
      <vt:lpstr>In Chief Overview- Police Witness </vt:lpstr>
      <vt:lpstr>In Chief Overview- Sample Civilian</vt:lpstr>
      <vt:lpstr>Witness prep - reviewing the in chief</vt:lpstr>
      <vt:lpstr>Witness prep - reviewing the in chief</vt:lpstr>
      <vt:lpstr>Excellent Officer’s Notes from Prep</vt:lpstr>
      <vt:lpstr>Witness prep - reviewing the in chief</vt:lpstr>
      <vt:lpstr>Caution </vt:lpstr>
      <vt:lpstr>Witness Prep Means Talking About the Evidence </vt:lpstr>
      <vt:lpstr>Witness prep - reviewing the in chief</vt:lpstr>
      <vt:lpstr>Police Witnesses Require Prep Too</vt:lpstr>
      <vt:lpstr>Conducting the in chief at trial </vt:lpstr>
      <vt:lpstr>Police vs. Civilian </vt:lpstr>
      <vt:lpstr>Refreshing Memory</vt:lpstr>
      <vt:lpstr>Conducting the in chief at trial - Trauma informed approach</vt:lpstr>
      <vt:lpstr>Conducting the in chief at trial - Refreshing Memory</vt:lpstr>
      <vt:lpstr>Conducting the in chief at trial - Refreshing Memory</vt:lpstr>
      <vt:lpstr>Conducting the in chief at trial - Qualifying police notes </vt:lpstr>
      <vt:lpstr>Notebook Law </vt:lpstr>
      <vt:lpstr>Independent Recollection </vt:lpstr>
      <vt:lpstr>Conducting the in chief at trial - Past Recollection Recorded</vt:lpstr>
      <vt:lpstr>Conducting the in chief at trial - Past Recollection Recorded </vt:lpstr>
      <vt:lpstr>Conducting the in chief at trial - Past Recollection Recorded </vt:lpstr>
      <vt:lpstr>Conducting the in chief at trial - Past Recollection Recorded </vt:lpstr>
      <vt:lpstr>Conducting the in chief at trial - Past Recollection Recorded </vt:lpstr>
      <vt:lpstr>Prepping the Law </vt:lpstr>
      <vt:lpstr>Helpful resources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On-Side In Chief</dc:title>
  <dc:creator>Tansey, Louise (MAG)</dc:creator>
  <cp:lastModifiedBy>Tansey, Louise (MAG)</cp:lastModifiedBy>
  <cp:revision>3</cp:revision>
  <dcterms:created xsi:type="dcterms:W3CDTF">2023-02-06T01:28:16Z</dcterms:created>
  <dcterms:modified xsi:type="dcterms:W3CDTF">2023-02-08T21:13:17Z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2023-02-06T01:28:16Z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817c8f5a-a9ee-427e-848d-702094a6f2b9</vt:lpwstr>
  </property>
  <property fmtid="{D5CDD505-2E9C-101B-9397-08002B2CF9AE}" pid="8" name="MSIP_Label_034a106e-6316-442c-ad35-738afd673d2b_ContentBits">
    <vt:lpwstr>0</vt:lpwstr>
  </property>
</Properties>
</file>