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igen-Miller, Matthew (MAG)" userId="e4fc827b-8bd5-4171-9572-4e7b91b97c68" providerId="ADAL" clId="{495782BD-6A21-4BC6-887D-B8B1FEF98B17}"/>
    <pc:docChg chg="modSld sldOrd">
      <pc:chgData name="Geigen-Miller, Matthew (MAG)" userId="e4fc827b-8bd5-4171-9572-4e7b91b97c68" providerId="ADAL" clId="{495782BD-6A21-4BC6-887D-B8B1FEF98B17}" dt="2022-12-14T21:36:55.861" v="1"/>
      <pc:docMkLst>
        <pc:docMk/>
      </pc:docMkLst>
      <pc:sldChg chg="ord">
        <pc:chgData name="Geigen-Miller, Matthew (MAG)" userId="e4fc827b-8bd5-4171-9572-4e7b91b97c68" providerId="ADAL" clId="{495782BD-6A21-4BC6-887D-B8B1FEF98B17}" dt="2022-12-14T21:36:55.861" v="1"/>
        <pc:sldMkLst>
          <pc:docMk/>
          <pc:sldMk cId="104095939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6FE5-AE78-4C6F-A4FC-7EFAE94A0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DE96B-46D8-4C43-B5B8-7D549DCDF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464F-E945-4A4A-B6A4-DBFD8E6A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4353-B00D-4E3F-A95C-D09653D0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0514-F1ED-4B2A-B058-59F8E05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11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AF23-7C86-4A4B-B4DC-B8E2CEC4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C1365-BD2E-4FA8-A98F-C2272B8C9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492C-9D1C-4B2B-B72E-F0BB6E7D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62D78-6B61-4433-90A3-080A66F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CB81-3C33-4D09-8F90-08C9AC5E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74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80A5D-E699-4B05-B91A-5C43176FA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F243-EC6D-46F0-A2F2-0551FC0D0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67301-B0C8-49B7-8E62-A8122899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D634C-37B4-4EC1-A56C-FC164B8C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2485-BA36-4373-9CB6-1A667B95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81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D17F-C573-4E38-A362-C14DF723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8980B-2A22-4228-AC72-CD8A8F38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AF75E-631D-455C-B0C1-059E1568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8E0F5-EFEC-4121-BC0F-645C7952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9586-02C4-4399-8ED7-1036059D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20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DB07-49A0-435D-84B0-4DE3EF11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B3F3-43C0-4D7D-A1B9-7D6FE974B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82793-65C4-46BA-A132-3F7B229C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DF640-1D58-4DE2-A3AD-D9110668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2ABB-DE93-46D6-8D0A-EB9EF526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79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E0B1-FF41-496F-BECA-B2DBD55F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7BA4-E4B6-488B-B5E0-F0F74C4F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B5A7-D71D-46EC-98AC-08A536D4D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927D3-17C8-4954-9C1B-8436DE70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12A9D-87ED-4A30-88BF-F200A137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B028C-CA9C-41CE-9CE2-65232834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14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5092-F4B8-49FD-ACCD-BEDFF43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09C00-7622-464D-AFAA-6BB25EE4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6FF9E-440A-4191-8D6C-60B2294A0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733FA-23BF-417D-B13F-D87D82249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19BCE-653B-4159-AE72-A6D8535B8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70CA-FDB5-4CD6-B19B-59DFFFF7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D69C-519F-4E45-B672-9EF1F2B5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3CB5E-4CD9-4780-9741-FDAABE80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5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3A78-551A-46B0-8DA4-5B7D1A17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69CE8-59EB-469E-BEB7-1231F2E5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FE956-7C63-4D68-9997-F7A7433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FD7AD-3D20-4B13-A4EB-9C9F10C2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64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ECCB6-7BFD-475F-A771-76730601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9922B-2087-4CD1-9931-C26188D1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0E776-47A0-4E9D-AF0B-5A7A4FFB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4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F447-4359-431D-BF88-E299F3B9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3B9-369F-4184-9D0C-81093FD6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5991D-6484-43DF-966D-23B200E2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84498-E69F-4AE4-8167-3991C60C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4A7FA-1B65-4858-96F9-95E32A02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D630B-7AB2-4533-8FA7-B5262AD4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80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6EB5-13C3-4884-94EA-7493B59B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E9AC0-4A91-4835-9402-C37DA3A14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7C249-1169-4D09-A7E5-CA59E642C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3308C-BF1D-43A0-9C34-FF1B0A0A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766DD-9092-4551-84A2-BE107F14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12227-1DEA-46ED-9AE3-60B780EA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55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404C5-23DC-4212-A6FE-E685869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8BDCC-FB8A-41CB-B46F-C297CB90D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685AF-CF65-494F-BF76-90A6F45BF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B81D-C687-442E-88ED-8EB3218B511D}" type="datetimeFigureOut">
              <a:rPr lang="en-CA" smtClean="0"/>
              <a:t>12/14/2022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D452-64D2-453C-AE70-7DE641CBF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56EA-4002-4307-9DB5-FEE4473DC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31E1-3562-4784-9862-F1382BB7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4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2E1D-E584-427E-B959-F344FBC43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R. v. Campbell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176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890A8-974B-4510-B8F7-11D73200A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indoor, items&#10;&#10;Description automatically generated">
            <a:extLst>
              <a:ext uri="{FF2B5EF4-FFF2-40B4-BE49-F238E27FC236}">
                <a16:creationId xmlns:a16="http://schemas.microsoft.com/office/drawing/2014/main" id="{9995EC8A-0109-4F95-B4C3-91EA71B47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31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66B45-10E8-4639-9B0F-5B62E82BB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1" b="22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8C1DDC-47EA-4B8F-97B2-63622412407A}"/>
              </a:ext>
            </a:extLst>
          </p:cNvPr>
          <p:cNvSpPr/>
          <p:nvPr/>
        </p:nvSpPr>
        <p:spPr>
          <a:xfrm>
            <a:off x="1883228" y="3091542"/>
            <a:ext cx="1620000" cy="1620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5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3A5B6-3ECE-4929-BAE0-5A68B49E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7CA0C-644D-44FA-B6AD-DD279B527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66B45-10E8-4639-9B0F-5B62E82BB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1" b="222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8C1DDC-47EA-4B8F-97B2-63622412407A}"/>
              </a:ext>
            </a:extLst>
          </p:cNvPr>
          <p:cNvSpPr/>
          <p:nvPr/>
        </p:nvSpPr>
        <p:spPr>
          <a:xfrm>
            <a:off x="1883228" y="3091542"/>
            <a:ext cx="1620000" cy="1620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9C10EA-C833-4584-96BB-396A867394F4}"/>
              </a:ext>
            </a:extLst>
          </p:cNvPr>
          <p:cNvSpPr/>
          <p:nvPr/>
        </p:nvSpPr>
        <p:spPr>
          <a:xfrm>
            <a:off x="6945085" y="3091542"/>
            <a:ext cx="1620000" cy="1620000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9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2C2CA-F993-4890-A45E-2BC034923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01"/>
          <a:stretch/>
        </p:blipFill>
        <p:spPr>
          <a:xfrm>
            <a:off x="20" y="142796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6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C2013-2467-4C43-A633-20A0EC7E6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25EDC7-727F-4D1A-A033-5CAAC306E1F3}"/>
              </a:ext>
            </a:extLst>
          </p:cNvPr>
          <p:cNvSpPr/>
          <p:nvPr/>
        </p:nvSpPr>
        <p:spPr>
          <a:xfrm>
            <a:off x="1741709" y="4539340"/>
            <a:ext cx="4778829" cy="1208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10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R. v. Campbell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 v. Campbell</dc:title>
  <dc:creator>Geigen-Miller, Matthew (MAG)</dc:creator>
  <cp:lastModifiedBy>Geigen-Miller, Matthew (MAG)</cp:lastModifiedBy>
  <cp:revision>1</cp:revision>
  <dcterms:created xsi:type="dcterms:W3CDTF">2022-12-14T21:13:18Z</dcterms:created>
  <dcterms:modified xsi:type="dcterms:W3CDTF">2022-12-14T21:36:58Z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etDate">
    <vt:lpwstr>2022-12-14T21:13:18Z</vt:lpwstr>
  </property>
  <property fmtid="{D5CDD505-2E9C-101B-9397-08002B2CF9AE}" pid="4" name="MSIP_Label_034a106e-6316-442c-ad35-738afd673d2b_Method">
    <vt:lpwstr>Standard</vt:lpwstr>
  </property>
  <property fmtid="{D5CDD505-2E9C-101B-9397-08002B2CF9AE}" pid="5" name="MSIP_Label_034a106e-6316-442c-ad35-738afd673d2b_Name">
    <vt:lpwstr>034a106e-6316-442c-ad35-738afd673d2b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ActionId">
    <vt:lpwstr>f5b879dd-e7cb-4a9f-8ae3-a038cee23a0d</vt:lpwstr>
  </property>
  <property fmtid="{D5CDD505-2E9C-101B-9397-08002B2CF9AE}" pid="8" name="MSIP_Label_034a106e-6316-442c-ad35-738afd673d2b_ContentBits">
    <vt:lpwstr>0</vt:lpwstr>
  </property>
</Properties>
</file>