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9271CF-8F61-4BE7-A339-96D8ACFA26AA}" v="6" dt="2022-12-14T18:34:38.9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mphreys, Matthew (MAG)" userId="cb92080f-9082-40a6-8b9d-94460ce6d833" providerId="ADAL" clId="{839271CF-8F61-4BE7-A339-96D8ACFA26AA}"/>
    <pc:docChg chg="undo redo custSel addSld modSld sldOrd">
      <pc:chgData name="Humphreys, Matthew (MAG)" userId="cb92080f-9082-40a6-8b9d-94460ce6d833" providerId="ADAL" clId="{839271CF-8F61-4BE7-A339-96D8ACFA26AA}" dt="2022-12-14T18:59:03.333" v="491" actId="20577"/>
      <pc:docMkLst>
        <pc:docMk/>
      </pc:docMkLst>
      <pc:sldChg chg="addSp delSp modSp new mod setBg">
        <pc:chgData name="Humphreys, Matthew (MAG)" userId="cb92080f-9082-40a6-8b9d-94460ce6d833" providerId="ADAL" clId="{839271CF-8F61-4BE7-A339-96D8ACFA26AA}" dt="2022-12-14T18:35:48.445" v="230" actId="6549"/>
        <pc:sldMkLst>
          <pc:docMk/>
          <pc:sldMk cId="835172883" sldId="256"/>
        </pc:sldMkLst>
        <pc:spChg chg="mod">
          <ac:chgData name="Humphreys, Matthew (MAG)" userId="cb92080f-9082-40a6-8b9d-94460ce6d833" providerId="ADAL" clId="{839271CF-8F61-4BE7-A339-96D8ACFA26AA}" dt="2022-12-14T18:34:46.878" v="215" actId="6549"/>
          <ac:spMkLst>
            <pc:docMk/>
            <pc:sldMk cId="835172883" sldId="256"/>
            <ac:spMk id="2" creationId="{5B1D9313-0BB3-45DC-8F2C-E82A8BE88ABC}"/>
          </ac:spMkLst>
        </pc:spChg>
        <pc:spChg chg="del mod">
          <ac:chgData name="Humphreys, Matthew (MAG)" userId="cb92080f-9082-40a6-8b9d-94460ce6d833" providerId="ADAL" clId="{839271CF-8F61-4BE7-A339-96D8ACFA26AA}" dt="2022-12-14T18:34:55.698" v="218" actId="478"/>
          <ac:spMkLst>
            <pc:docMk/>
            <pc:sldMk cId="835172883" sldId="256"/>
            <ac:spMk id="3" creationId="{5766FEAA-FC7C-48CA-A8D1-1EEDBFC0CA3F}"/>
          </ac:spMkLst>
        </pc:spChg>
        <pc:spChg chg="add mod">
          <ac:chgData name="Humphreys, Matthew (MAG)" userId="cb92080f-9082-40a6-8b9d-94460ce6d833" providerId="ADAL" clId="{839271CF-8F61-4BE7-A339-96D8ACFA26AA}" dt="2022-12-14T18:35:48.445" v="230" actId="6549"/>
          <ac:spMkLst>
            <pc:docMk/>
            <pc:sldMk cId="835172883" sldId="256"/>
            <ac:spMk id="5" creationId="{A27D84ED-8DBD-4498-BCC4-7129F5E16BD1}"/>
          </ac:spMkLst>
        </pc:spChg>
        <pc:spChg chg="add del mod">
          <ac:chgData name="Humphreys, Matthew (MAG)" userId="cb92080f-9082-40a6-8b9d-94460ce6d833" providerId="ADAL" clId="{839271CF-8F61-4BE7-A339-96D8ACFA26AA}" dt="2022-12-14T18:35:27.688" v="225" actId="478"/>
          <ac:spMkLst>
            <pc:docMk/>
            <pc:sldMk cId="835172883" sldId="256"/>
            <ac:spMk id="7" creationId="{8EF76A0D-8D35-400E-9B06-13F1BF694C42}"/>
          </ac:spMkLst>
        </pc:spChg>
        <pc:spChg chg="add del">
          <ac:chgData name="Humphreys, Matthew (MAG)" userId="cb92080f-9082-40a6-8b9d-94460ce6d833" providerId="ADAL" clId="{839271CF-8F61-4BE7-A339-96D8ACFA26AA}" dt="2022-12-14T17:35:02.773" v="5" actId="26606"/>
          <ac:spMkLst>
            <pc:docMk/>
            <pc:sldMk cId="835172883" sldId="256"/>
            <ac:spMk id="8" creationId="{1EE485E7-7D6D-4CB0-A3AD-261D97B2EFEA}"/>
          </ac:spMkLst>
        </pc:spChg>
        <pc:spChg chg="add del">
          <ac:chgData name="Humphreys, Matthew (MAG)" userId="cb92080f-9082-40a6-8b9d-94460ce6d833" providerId="ADAL" clId="{839271CF-8F61-4BE7-A339-96D8ACFA26AA}" dt="2022-12-14T17:35:02.773" v="5" actId="26606"/>
          <ac:spMkLst>
            <pc:docMk/>
            <pc:sldMk cId="835172883" sldId="256"/>
            <ac:spMk id="10" creationId="{A55E3208-F0C4-4962-8946-065C94F89635}"/>
          </ac:spMkLst>
        </pc:spChg>
        <pc:spChg chg="add">
          <ac:chgData name="Humphreys, Matthew (MAG)" userId="cb92080f-9082-40a6-8b9d-94460ce6d833" providerId="ADAL" clId="{839271CF-8F61-4BE7-A339-96D8ACFA26AA}" dt="2022-12-14T17:35:02.773" v="5" actId="26606"/>
          <ac:spMkLst>
            <pc:docMk/>
            <pc:sldMk cId="835172883" sldId="256"/>
            <ac:spMk id="21" creationId="{352BB3D1-FC10-43EE-8114-34C0EBA6F825}"/>
          </ac:spMkLst>
        </pc:spChg>
        <pc:picChg chg="del">
          <ac:chgData name="Humphreys, Matthew (MAG)" userId="cb92080f-9082-40a6-8b9d-94460ce6d833" providerId="ADAL" clId="{839271CF-8F61-4BE7-A339-96D8ACFA26AA}" dt="2022-12-14T17:37:06.871" v="119"/>
          <ac:picMkLst>
            <pc:docMk/>
            <pc:sldMk cId="835172883" sldId="256"/>
            <ac:picMk id="4" creationId="{FCCBD50B-C5A8-46DF-96D6-C0B8173D916A}"/>
          </ac:picMkLst>
        </pc:picChg>
        <pc:picChg chg="add del">
          <ac:chgData name="Humphreys, Matthew (MAG)" userId="cb92080f-9082-40a6-8b9d-94460ce6d833" providerId="ADAL" clId="{839271CF-8F61-4BE7-A339-96D8ACFA26AA}" dt="2022-12-14T17:35:02.773" v="5" actId="26606"/>
          <ac:picMkLst>
            <pc:docMk/>
            <pc:sldMk cId="835172883" sldId="256"/>
            <ac:picMk id="14" creationId="{7021C573-B3FF-44B8-A5DE-AB39E9AA6B96}"/>
          </ac:picMkLst>
        </pc:picChg>
        <pc:cxnChg chg="add del">
          <ac:chgData name="Humphreys, Matthew (MAG)" userId="cb92080f-9082-40a6-8b9d-94460ce6d833" providerId="ADAL" clId="{839271CF-8F61-4BE7-A339-96D8ACFA26AA}" dt="2022-12-14T17:35:02.773" v="5" actId="26606"/>
          <ac:cxnSpMkLst>
            <pc:docMk/>
            <pc:sldMk cId="835172883" sldId="256"/>
            <ac:cxnSpMk id="12" creationId="{4FAE17D3-C2DC-4665-AF20-33C5BACD5E01}"/>
          </ac:cxnSpMkLst>
        </pc:cxnChg>
        <pc:cxnChg chg="add del">
          <ac:chgData name="Humphreys, Matthew (MAG)" userId="cb92080f-9082-40a6-8b9d-94460ce6d833" providerId="ADAL" clId="{839271CF-8F61-4BE7-A339-96D8ACFA26AA}" dt="2022-12-14T17:35:02.773" v="5" actId="26606"/>
          <ac:cxnSpMkLst>
            <pc:docMk/>
            <pc:sldMk cId="835172883" sldId="256"/>
            <ac:cxnSpMk id="16" creationId="{50B0CCD4-E9B0-43B2-806F-05EDF57A7628}"/>
          </ac:cxnSpMkLst>
        </pc:cxnChg>
        <pc:cxnChg chg="add">
          <ac:chgData name="Humphreys, Matthew (MAG)" userId="cb92080f-9082-40a6-8b9d-94460ce6d833" providerId="ADAL" clId="{839271CF-8F61-4BE7-A339-96D8ACFA26AA}" dt="2022-12-14T17:35:02.773" v="5" actId="26606"/>
          <ac:cxnSpMkLst>
            <pc:docMk/>
            <pc:sldMk cId="835172883" sldId="256"/>
            <ac:cxnSpMk id="23" creationId="{7766695C-9F91-4225-8954-E3288BC513F1}"/>
          </ac:cxnSpMkLst>
        </pc:cxnChg>
      </pc:sldChg>
      <pc:sldChg chg="modSp add mod">
        <pc:chgData name="Humphreys, Matthew (MAG)" userId="cb92080f-9082-40a6-8b9d-94460ce6d833" providerId="ADAL" clId="{839271CF-8F61-4BE7-A339-96D8ACFA26AA}" dt="2022-12-14T18:35:56.910" v="231" actId="6549"/>
        <pc:sldMkLst>
          <pc:docMk/>
          <pc:sldMk cId="3346245898" sldId="257"/>
        </pc:sldMkLst>
        <pc:spChg chg="mod">
          <ac:chgData name="Humphreys, Matthew (MAG)" userId="cb92080f-9082-40a6-8b9d-94460ce6d833" providerId="ADAL" clId="{839271CF-8F61-4BE7-A339-96D8ACFA26AA}" dt="2022-12-14T18:35:56.910" v="231" actId="6549"/>
          <ac:spMkLst>
            <pc:docMk/>
            <pc:sldMk cId="3346245898" sldId="257"/>
            <ac:spMk id="2" creationId="{5B1D9313-0BB3-45DC-8F2C-E82A8BE88ABC}"/>
          </ac:spMkLst>
        </pc:spChg>
      </pc:sldChg>
      <pc:sldChg chg="addSp delSp modSp add mod setBg addAnim delAnim">
        <pc:chgData name="Humphreys, Matthew (MAG)" userId="cb92080f-9082-40a6-8b9d-94460ce6d833" providerId="ADAL" clId="{839271CF-8F61-4BE7-A339-96D8ACFA26AA}" dt="2022-12-14T18:25:40.470" v="172" actId="478"/>
        <pc:sldMkLst>
          <pc:docMk/>
          <pc:sldMk cId="285226" sldId="258"/>
        </pc:sldMkLst>
        <pc:spChg chg="del mod">
          <ac:chgData name="Humphreys, Matthew (MAG)" userId="cb92080f-9082-40a6-8b9d-94460ce6d833" providerId="ADAL" clId="{839271CF-8F61-4BE7-A339-96D8ACFA26AA}" dt="2022-12-14T18:25:40.470" v="172" actId="478"/>
          <ac:spMkLst>
            <pc:docMk/>
            <pc:sldMk cId="285226" sldId="258"/>
            <ac:spMk id="2" creationId="{5B1D9313-0BB3-45DC-8F2C-E82A8BE88ABC}"/>
          </ac:spMkLst>
        </pc:spChg>
        <pc:spChg chg="mod">
          <ac:chgData name="Humphreys, Matthew (MAG)" userId="cb92080f-9082-40a6-8b9d-94460ce6d833" providerId="ADAL" clId="{839271CF-8F61-4BE7-A339-96D8ACFA26AA}" dt="2022-12-14T18:25:09.733" v="168" actId="26606"/>
          <ac:spMkLst>
            <pc:docMk/>
            <pc:sldMk cId="285226" sldId="258"/>
            <ac:spMk id="3" creationId="{5766FEAA-FC7C-48CA-A8D1-1EEDBFC0CA3F}"/>
          </ac:spMkLst>
        </pc:spChg>
        <pc:spChg chg="add del">
          <ac:chgData name="Humphreys, Matthew (MAG)" userId="cb92080f-9082-40a6-8b9d-94460ce6d833" providerId="ADAL" clId="{839271CF-8F61-4BE7-A339-96D8ACFA26AA}" dt="2022-12-14T18:25:09.733" v="168" actId="26606"/>
          <ac:spMkLst>
            <pc:docMk/>
            <pc:sldMk cId="285226" sldId="258"/>
            <ac:spMk id="21" creationId="{352BB3D1-FC10-43EE-8114-34C0EBA6F825}"/>
          </ac:spMkLst>
        </pc:spChg>
        <pc:spChg chg="add del">
          <ac:chgData name="Humphreys, Matthew (MAG)" userId="cb92080f-9082-40a6-8b9d-94460ce6d833" providerId="ADAL" clId="{839271CF-8F61-4BE7-A339-96D8ACFA26AA}" dt="2022-12-14T18:24:55.211" v="159" actId="26606"/>
          <ac:spMkLst>
            <pc:docMk/>
            <pc:sldMk cId="285226" sldId="258"/>
            <ac:spMk id="28" creationId="{56412368-7E6B-4064-B6FA-72DF6DA0C2DB}"/>
          </ac:spMkLst>
        </pc:spChg>
        <pc:spChg chg="add del">
          <ac:chgData name="Humphreys, Matthew (MAG)" userId="cb92080f-9082-40a6-8b9d-94460ce6d833" providerId="ADAL" clId="{839271CF-8F61-4BE7-A339-96D8ACFA26AA}" dt="2022-12-14T18:24:55.211" v="159" actId="26606"/>
          <ac:spMkLst>
            <pc:docMk/>
            <pc:sldMk cId="285226" sldId="258"/>
            <ac:spMk id="30" creationId="{8014FE20-9BCC-4219-A8AD-B1C110BD558D}"/>
          </ac:spMkLst>
        </pc:spChg>
        <pc:spChg chg="add del">
          <ac:chgData name="Humphreys, Matthew (MAG)" userId="cb92080f-9082-40a6-8b9d-94460ce6d833" providerId="ADAL" clId="{839271CF-8F61-4BE7-A339-96D8ACFA26AA}" dt="2022-12-14T18:24:55.211" v="159" actId="26606"/>
          <ac:spMkLst>
            <pc:docMk/>
            <pc:sldMk cId="285226" sldId="258"/>
            <ac:spMk id="38" creationId="{82388B0B-738B-4313-8674-79D97E74A005}"/>
          </ac:spMkLst>
        </pc:spChg>
        <pc:spChg chg="add del">
          <ac:chgData name="Humphreys, Matthew (MAG)" userId="cb92080f-9082-40a6-8b9d-94460ce6d833" providerId="ADAL" clId="{839271CF-8F61-4BE7-A339-96D8ACFA26AA}" dt="2022-12-14T18:24:57.422" v="161" actId="26606"/>
          <ac:spMkLst>
            <pc:docMk/>
            <pc:sldMk cId="285226" sldId="258"/>
            <ac:spMk id="44" creationId="{B0013D77-6314-4D7E-B3AE-F64340434DD7}"/>
          </ac:spMkLst>
        </pc:spChg>
        <pc:spChg chg="add del">
          <ac:chgData name="Humphreys, Matthew (MAG)" userId="cb92080f-9082-40a6-8b9d-94460ce6d833" providerId="ADAL" clId="{839271CF-8F61-4BE7-A339-96D8ACFA26AA}" dt="2022-12-14T18:24:57.422" v="161" actId="26606"/>
          <ac:spMkLst>
            <pc:docMk/>
            <pc:sldMk cId="285226" sldId="258"/>
            <ac:spMk id="45" creationId="{4F504834-5C3B-4268-AA97-192F1C8B30C5}"/>
          </ac:spMkLst>
        </pc:spChg>
        <pc:spChg chg="add del">
          <ac:chgData name="Humphreys, Matthew (MAG)" userId="cb92080f-9082-40a6-8b9d-94460ce6d833" providerId="ADAL" clId="{839271CF-8F61-4BE7-A339-96D8ACFA26AA}" dt="2022-12-14T18:25:09.733" v="168" actId="26606"/>
          <ac:spMkLst>
            <pc:docMk/>
            <pc:sldMk cId="285226" sldId="258"/>
            <ac:spMk id="53" creationId="{4F6621CF-F493-40D5-98AE-24A9D3AD43C4}"/>
          </ac:spMkLst>
        </pc:spChg>
        <pc:spChg chg="add del">
          <ac:chgData name="Humphreys, Matthew (MAG)" userId="cb92080f-9082-40a6-8b9d-94460ce6d833" providerId="ADAL" clId="{839271CF-8F61-4BE7-A339-96D8ACFA26AA}" dt="2022-12-14T18:25:09.733" v="168" actId="26606"/>
          <ac:spMkLst>
            <pc:docMk/>
            <pc:sldMk cId="285226" sldId="258"/>
            <ac:spMk id="54" creationId="{CADEE02A-D296-42EA-88F5-7803F69CEE29}"/>
          </ac:spMkLst>
        </pc:spChg>
        <pc:grpChg chg="add del">
          <ac:chgData name="Humphreys, Matthew (MAG)" userId="cb92080f-9082-40a6-8b9d-94460ce6d833" providerId="ADAL" clId="{839271CF-8F61-4BE7-A339-96D8ACFA26AA}" dt="2022-12-14T18:24:55.211" v="159" actId="26606"/>
          <ac:grpSpMkLst>
            <pc:docMk/>
            <pc:sldMk cId="285226" sldId="258"/>
            <ac:grpSpMk id="34" creationId="{36439133-030D-427C-AADE-2B48B1991785}"/>
          </ac:grpSpMkLst>
        </pc:grpChg>
        <pc:grpChg chg="add del">
          <ac:chgData name="Humphreys, Matthew (MAG)" userId="cb92080f-9082-40a6-8b9d-94460ce6d833" providerId="ADAL" clId="{839271CF-8F61-4BE7-A339-96D8ACFA26AA}" dt="2022-12-14T18:24:57.422" v="161" actId="26606"/>
          <ac:grpSpMkLst>
            <pc:docMk/>
            <pc:sldMk cId="285226" sldId="258"/>
            <ac:grpSpMk id="47" creationId="{14769521-3FF2-4900-8E88-FE324129CBCF}"/>
          </ac:grpSpMkLst>
        </pc:grpChg>
        <pc:picChg chg="add mod">
          <ac:chgData name="Humphreys, Matthew (MAG)" userId="cb92080f-9082-40a6-8b9d-94460ce6d833" providerId="ADAL" clId="{839271CF-8F61-4BE7-A339-96D8ACFA26AA}" dt="2022-12-14T18:25:24.647" v="171" actId="1076"/>
          <ac:picMkLst>
            <pc:docMk/>
            <pc:sldMk cId="285226" sldId="258"/>
            <ac:picMk id="5" creationId="{C5795CBA-1C0E-466C-AC5F-6A8FAE573913}"/>
          </ac:picMkLst>
        </pc:picChg>
        <pc:picChg chg="add del">
          <ac:chgData name="Humphreys, Matthew (MAG)" userId="cb92080f-9082-40a6-8b9d-94460ce6d833" providerId="ADAL" clId="{839271CF-8F61-4BE7-A339-96D8ACFA26AA}" dt="2022-12-14T18:24:55.211" v="159" actId="26606"/>
          <ac:picMkLst>
            <pc:docMk/>
            <pc:sldMk cId="285226" sldId="258"/>
            <ac:picMk id="40" creationId="{6DF84359-5DD6-461B-9519-90AA2F46C1BE}"/>
          </ac:picMkLst>
        </pc:picChg>
        <pc:picChg chg="add del">
          <ac:chgData name="Humphreys, Matthew (MAG)" userId="cb92080f-9082-40a6-8b9d-94460ce6d833" providerId="ADAL" clId="{839271CF-8F61-4BE7-A339-96D8ACFA26AA}" dt="2022-12-14T18:24:57.422" v="161" actId="26606"/>
          <ac:picMkLst>
            <pc:docMk/>
            <pc:sldMk cId="285226" sldId="258"/>
            <ac:picMk id="50" creationId="{734D3980-B8F4-49E4-BADC-88E2D3517DEA}"/>
          </ac:picMkLst>
        </pc:picChg>
        <pc:cxnChg chg="add del">
          <ac:chgData name="Humphreys, Matthew (MAG)" userId="cb92080f-9082-40a6-8b9d-94460ce6d833" providerId="ADAL" clId="{839271CF-8F61-4BE7-A339-96D8ACFA26AA}" dt="2022-12-14T18:25:09.733" v="168" actId="26606"/>
          <ac:cxnSpMkLst>
            <pc:docMk/>
            <pc:sldMk cId="285226" sldId="258"/>
            <ac:cxnSpMk id="23" creationId="{7766695C-9F91-4225-8954-E3288BC513F1}"/>
          </ac:cxnSpMkLst>
        </pc:cxnChg>
        <pc:cxnChg chg="add del">
          <ac:chgData name="Humphreys, Matthew (MAG)" userId="cb92080f-9082-40a6-8b9d-94460ce6d833" providerId="ADAL" clId="{839271CF-8F61-4BE7-A339-96D8ACFA26AA}" dt="2022-12-14T18:24:55.211" v="159" actId="26606"/>
          <ac:cxnSpMkLst>
            <pc:docMk/>
            <pc:sldMk cId="285226" sldId="258"/>
            <ac:cxnSpMk id="32" creationId="{A661C966-C6C8-4667-903D-E68521C357FC}"/>
          </ac:cxnSpMkLst>
        </pc:cxnChg>
        <pc:cxnChg chg="add del">
          <ac:chgData name="Humphreys, Matthew (MAG)" userId="cb92080f-9082-40a6-8b9d-94460ce6d833" providerId="ADAL" clId="{839271CF-8F61-4BE7-A339-96D8ACFA26AA}" dt="2022-12-14T18:24:55.211" v="159" actId="26606"/>
          <ac:cxnSpMkLst>
            <pc:docMk/>
            <pc:sldMk cId="285226" sldId="258"/>
            <ac:cxnSpMk id="42" creationId="{E90BC892-CE86-41EE-8A3B-2178D5170C7C}"/>
          </ac:cxnSpMkLst>
        </pc:cxnChg>
        <pc:cxnChg chg="add del">
          <ac:chgData name="Humphreys, Matthew (MAG)" userId="cb92080f-9082-40a6-8b9d-94460ce6d833" providerId="ADAL" clId="{839271CF-8F61-4BE7-A339-96D8ACFA26AA}" dt="2022-12-14T18:24:57.422" v="161" actId="26606"/>
          <ac:cxnSpMkLst>
            <pc:docMk/>
            <pc:sldMk cId="285226" sldId="258"/>
            <ac:cxnSpMk id="46" creationId="{08499C1D-827E-4262-9D7E-C9C5D41F74D3}"/>
          </ac:cxnSpMkLst>
        </pc:cxnChg>
        <pc:cxnChg chg="add del">
          <ac:chgData name="Humphreys, Matthew (MAG)" userId="cb92080f-9082-40a6-8b9d-94460ce6d833" providerId="ADAL" clId="{839271CF-8F61-4BE7-A339-96D8ACFA26AA}" dt="2022-12-14T18:24:57.422" v="161" actId="26606"/>
          <ac:cxnSpMkLst>
            <pc:docMk/>
            <pc:sldMk cId="285226" sldId="258"/>
            <ac:cxnSpMk id="51" creationId="{90E57DF2-FA2B-4494-B47E-8180C63267B4}"/>
          </ac:cxnSpMkLst>
        </pc:cxnChg>
      </pc:sldChg>
      <pc:sldChg chg="addSp delSp modSp add mod setBg">
        <pc:chgData name="Humphreys, Matthew (MAG)" userId="cb92080f-9082-40a6-8b9d-94460ce6d833" providerId="ADAL" clId="{839271CF-8F61-4BE7-A339-96D8ACFA26AA}" dt="2022-12-14T18:58:11.562" v="398" actId="1076"/>
        <pc:sldMkLst>
          <pc:docMk/>
          <pc:sldMk cId="1712841682" sldId="259"/>
        </pc:sldMkLst>
        <pc:spChg chg="add del mod">
          <ac:chgData name="Humphreys, Matthew (MAG)" userId="cb92080f-9082-40a6-8b9d-94460ce6d833" providerId="ADAL" clId="{839271CF-8F61-4BE7-A339-96D8ACFA26AA}" dt="2022-12-14T18:34:22.058" v="198" actId="21"/>
          <ac:spMkLst>
            <pc:docMk/>
            <pc:sldMk cId="1712841682" sldId="259"/>
            <ac:spMk id="2" creationId="{5B1D9313-0BB3-45DC-8F2C-E82A8BE88ABC}"/>
          </ac:spMkLst>
        </pc:spChg>
        <pc:spChg chg="mod">
          <ac:chgData name="Humphreys, Matthew (MAG)" userId="cb92080f-9082-40a6-8b9d-94460ce6d833" providerId="ADAL" clId="{839271CF-8F61-4BE7-A339-96D8ACFA26AA}" dt="2022-12-14T18:54:08.886" v="378" actId="26606"/>
          <ac:spMkLst>
            <pc:docMk/>
            <pc:sldMk cId="1712841682" sldId="259"/>
            <ac:spMk id="3" creationId="{5766FEAA-FC7C-48CA-A8D1-1EEDBFC0CA3F}"/>
          </ac:spMkLst>
        </pc:spChg>
        <pc:spChg chg="del">
          <ac:chgData name="Humphreys, Matthew (MAG)" userId="cb92080f-9082-40a6-8b9d-94460ce6d833" providerId="ADAL" clId="{839271CF-8F61-4BE7-A339-96D8ACFA26AA}" dt="2022-12-14T18:54:08.886" v="378" actId="26606"/>
          <ac:spMkLst>
            <pc:docMk/>
            <pc:sldMk cId="1712841682" sldId="259"/>
            <ac:spMk id="21" creationId="{352BB3D1-FC10-43EE-8114-34C0EBA6F825}"/>
          </ac:spMkLst>
        </pc:spChg>
        <pc:spChg chg="add">
          <ac:chgData name="Humphreys, Matthew (MAG)" userId="cb92080f-9082-40a6-8b9d-94460ce6d833" providerId="ADAL" clId="{839271CF-8F61-4BE7-A339-96D8ACFA26AA}" dt="2022-12-14T18:54:08.886" v="378" actId="26606"/>
          <ac:spMkLst>
            <pc:docMk/>
            <pc:sldMk cId="1712841682" sldId="259"/>
            <ac:spMk id="28" creationId="{D9926FA0-8ED1-4F3A-B23B-FD94D82C74B5}"/>
          </ac:spMkLst>
        </pc:spChg>
        <pc:spChg chg="add">
          <ac:chgData name="Humphreys, Matthew (MAG)" userId="cb92080f-9082-40a6-8b9d-94460ce6d833" providerId="ADAL" clId="{839271CF-8F61-4BE7-A339-96D8ACFA26AA}" dt="2022-12-14T18:54:08.886" v="378" actId="26606"/>
          <ac:spMkLst>
            <pc:docMk/>
            <pc:sldMk cId="1712841682" sldId="259"/>
            <ac:spMk id="30" creationId="{3A102CD9-C25A-4A86-B9D3-D7280D91428B}"/>
          </ac:spMkLst>
        </pc:spChg>
        <pc:picChg chg="add mod">
          <ac:chgData name="Humphreys, Matthew (MAG)" userId="cb92080f-9082-40a6-8b9d-94460ce6d833" providerId="ADAL" clId="{839271CF-8F61-4BE7-A339-96D8ACFA26AA}" dt="2022-12-14T18:55:17.592" v="394" actId="1076"/>
          <ac:picMkLst>
            <pc:docMk/>
            <pc:sldMk cId="1712841682" sldId="259"/>
            <ac:picMk id="5" creationId="{BBC0CF41-4D96-4FA4-9DF4-C8BB8A7D5291}"/>
          </ac:picMkLst>
        </pc:picChg>
        <pc:picChg chg="add mod ord">
          <ac:chgData name="Humphreys, Matthew (MAG)" userId="cb92080f-9082-40a6-8b9d-94460ce6d833" providerId="ADAL" clId="{839271CF-8F61-4BE7-A339-96D8ACFA26AA}" dt="2022-12-14T18:54:50.463" v="391" actId="1076"/>
          <ac:picMkLst>
            <pc:docMk/>
            <pc:sldMk cId="1712841682" sldId="259"/>
            <ac:picMk id="7" creationId="{D3E18B24-88E0-4299-9FF8-AC37F7032910}"/>
          </ac:picMkLst>
        </pc:picChg>
        <pc:picChg chg="add mod ord">
          <ac:chgData name="Humphreys, Matthew (MAG)" userId="cb92080f-9082-40a6-8b9d-94460ce6d833" providerId="ADAL" clId="{839271CF-8F61-4BE7-A339-96D8ACFA26AA}" dt="2022-12-14T18:54:35.400" v="387" actId="166"/>
          <ac:picMkLst>
            <pc:docMk/>
            <pc:sldMk cId="1712841682" sldId="259"/>
            <ac:picMk id="9" creationId="{6A4E690F-204C-4EAC-8C66-E2FCA22E63EA}"/>
          </ac:picMkLst>
        </pc:picChg>
        <pc:picChg chg="add del mod">
          <ac:chgData name="Humphreys, Matthew (MAG)" userId="cb92080f-9082-40a6-8b9d-94460ce6d833" providerId="ADAL" clId="{839271CF-8F61-4BE7-A339-96D8ACFA26AA}" dt="2022-12-14T18:55:59.239" v="395" actId="478"/>
          <ac:picMkLst>
            <pc:docMk/>
            <pc:sldMk cId="1712841682" sldId="259"/>
            <ac:picMk id="11" creationId="{905A1D36-F4A8-45A1-8657-379F978ED909}"/>
          </ac:picMkLst>
        </pc:picChg>
        <pc:picChg chg="add mod">
          <ac:chgData name="Humphreys, Matthew (MAG)" userId="cb92080f-9082-40a6-8b9d-94460ce6d833" providerId="ADAL" clId="{839271CF-8F61-4BE7-A339-96D8ACFA26AA}" dt="2022-12-14T18:58:11.562" v="398" actId="1076"/>
          <ac:picMkLst>
            <pc:docMk/>
            <pc:sldMk cId="1712841682" sldId="259"/>
            <ac:picMk id="13" creationId="{AE661D2E-9F64-4064-9353-0FB320751A67}"/>
          </ac:picMkLst>
        </pc:picChg>
        <pc:picChg chg="add">
          <ac:chgData name="Humphreys, Matthew (MAG)" userId="cb92080f-9082-40a6-8b9d-94460ce6d833" providerId="ADAL" clId="{839271CF-8F61-4BE7-A339-96D8ACFA26AA}" dt="2022-12-14T18:54:08.886" v="378" actId="26606"/>
          <ac:picMkLst>
            <pc:docMk/>
            <pc:sldMk cId="1712841682" sldId="259"/>
            <ac:picMk id="34" creationId="{3509D85C-1896-4695-A144-B562AFC58EB2}"/>
          </ac:picMkLst>
        </pc:picChg>
        <pc:cxnChg chg="del">
          <ac:chgData name="Humphreys, Matthew (MAG)" userId="cb92080f-9082-40a6-8b9d-94460ce6d833" providerId="ADAL" clId="{839271CF-8F61-4BE7-A339-96D8ACFA26AA}" dt="2022-12-14T18:54:08.886" v="378" actId="26606"/>
          <ac:cxnSpMkLst>
            <pc:docMk/>
            <pc:sldMk cId="1712841682" sldId="259"/>
            <ac:cxnSpMk id="23" creationId="{7766695C-9F91-4225-8954-E3288BC513F1}"/>
          </ac:cxnSpMkLst>
        </pc:cxnChg>
        <pc:cxnChg chg="add">
          <ac:chgData name="Humphreys, Matthew (MAG)" userId="cb92080f-9082-40a6-8b9d-94460ce6d833" providerId="ADAL" clId="{839271CF-8F61-4BE7-A339-96D8ACFA26AA}" dt="2022-12-14T18:54:08.886" v="378" actId="26606"/>
          <ac:cxnSpMkLst>
            <pc:docMk/>
            <pc:sldMk cId="1712841682" sldId="259"/>
            <ac:cxnSpMk id="32" creationId="{90676B93-40FB-4FA7-8E89-C24B7B1F8F57}"/>
          </ac:cxnSpMkLst>
        </pc:cxnChg>
        <pc:cxnChg chg="add">
          <ac:chgData name="Humphreys, Matthew (MAG)" userId="cb92080f-9082-40a6-8b9d-94460ce6d833" providerId="ADAL" clId="{839271CF-8F61-4BE7-A339-96D8ACFA26AA}" dt="2022-12-14T18:54:08.886" v="378" actId="26606"/>
          <ac:cxnSpMkLst>
            <pc:docMk/>
            <pc:sldMk cId="1712841682" sldId="259"/>
            <ac:cxnSpMk id="36" creationId="{6D9F55CD-CB1D-4CB9-98D3-2BC602BC430E}"/>
          </ac:cxnSpMkLst>
        </pc:cxnChg>
      </pc:sldChg>
      <pc:sldChg chg="modSp add mod">
        <pc:chgData name="Humphreys, Matthew (MAG)" userId="cb92080f-9082-40a6-8b9d-94460ce6d833" providerId="ADAL" clId="{839271CF-8F61-4BE7-A339-96D8ACFA26AA}" dt="2022-12-14T18:59:03.333" v="491" actId="20577"/>
        <pc:sldMkLst>
          <pc:docMk/>
          <pc:sldMk cId="1848693583" sldId="260"/>
        </pc:sldMkLst>
        <pc:spChg chg="mod">
          <ac:chgData name="Humphreys, Matthew (MAG)" userId="cb92080f-9082-40a6-8b9d-94460ce6d833" providerId="ADAL" clId="{839271CF-8F61-4BE7-A339-96D8ACFA26AA}" dt="2022-12-14T18:59:03.333" v="491" actId="20577"/>
          <ac:spMkLst>
            <pc:docMk/>
            <pc:sldMk cId="1848693583" sldId="260"/>
            <ac:spMk id="2" creationId="{5B1D9313-0BB3-45DC-8F2C-E82A8BE88ABC}"/>
          </ac:spMkLst>
        </pc:spChg>
        <pc:spChg chg="mod">
          <ac:chgData name="Humphreys, Matthew (MAG)" userId="cb92080f-9082-40a6-8b9d-94460ce6d833" providerId="ADAL" clId="{839271CF-8F61-4BE7-A339-96D8ACFA26AA}" dt="2022-12-14T18:48:10.933" v="257" actId="20577"/>
          <ac:spMkLst>
            <pc:docMk/>
            <pc:sldMk cId="1848693583" sldId="260"/>
            <ac:spMk id="3" creationId="{5766FEAA-FC7C-48CA-A8D1-1EEDBFC0CA3F}"/>
          </ac:spMkLst>
        </pc:spChg>
      </pc:sldChg>
      <pc:sldChg chg="addSp delSp modSp add mod ord">
        <pc:chgData name="Humphreys, Matthew (MAG)" userId="cb92080f-9082-40a6-8b9d-94460ce6d833" providerId="ADAL" clId="{839271CF-8F61-4BE7-A339-96D8ACFA26AA}" dt="2022-12-14T18:46:16.928" v="250" actId="1076"/>
        <pc:sldMkLst>
          <pc:docMk/>
          <pc:sldMk cId="3607953344" sldId="261"/>
        </pc:sldMkLst>
        <pc:spChg chg="mod">
          <ac:chgData name="Humphreys, Matthew (MAG)" userId="cb92080f-9082-40a6-8b9d-94460ce6d833" providerId="ADAL" clId="{839271CF-8F61-4BE7-A339-96D8ACFA26AA}" dt="2022-12-14T18:43:13.065" v="245" actId="20577"/>
          <ac:spMkLst>
            <pc:docMk/>
            <pc:sldMk cId="3607953344" sldId="261"/>
            <ac:spMk id="3" creationId="{5766FEAA-FC7C-48CA-A8D1-1EEDBFC0CA3F}"/>
          </ac:spMkLst>
        </pc:spChg>
        <pc:picChg chg="add mod">
          <ac:chgData name="Humphreys, Matthew (MAG)" userId="cb92080f-9082-40a6-8b9d-94460ce6d833" providerId="ADAL" clId="{839271CF-8F61-4BE7-A339-96D8ACFA26AA}" dt="2022-12-14T18:46:16.928" v="250" actId="1076"/>
          <ac:picMkLst>
            <pc:docMk/>
            <pc:sldMk cId="3607953344" sldId="261"/>
            <ac:picMk id="4" creationId="{CA363699-DA1D-4446-BA1C-72B2348297EB}"/>
          </ac:picMkLst>
        </pc:picChg>
        <pc:picChg chg="del">
          <ac:chgData name="Humphreys, Matthew (MAG)" userId="cb92080f-9082-40a6-8b9d-94460ce6d833" providerId="ADAL" clId="{839271CF-8F61-4BE7-A339-96D8ACFA26AA}" dt="2022-12-14T18:43:15.431" v="246" actId="478"/>
          <ac:picMkLst>
            <pc:docMk/>
            <pc:sldMk cId="3607953344" sldId="261"/>
            <ac:picMk id="5" creationId="{BBC0CF41-4D96-4FA4-9DF4-C8BB8A7D5291}"/>
          </ac:picMkLst>
        </pc:picChg>
      </pc:sldChg>
      <pc:sldMasterChg chg="addSldLayout">
        <pc:chgData name="Humphreys, Matthew (MAG)" userId="cb92080f-9082-40a6-8b9d-94460ce6d833" providerId="ADAL" clId="{839271CF-8F61-4BE7-A339-96D8ACFA26AA}" dt="2022-12-14T17:34:13.453" v="0" actId="680"/>
        <pc:sldMasterMkLst>
          <pc:docMk/>
          <pc:sldMasterMk cId="1964684016" sldId="2147483648"/>
        </pc:sldMasterMkLst>
        <pc:sldLayoutChg chg="add">
          <pc:chgData name="Humphreys, Matthew (MAG)" userId="cb92080f-9082-40a6-8b9d-94460ce6d833" providerId="ADAL" clId="{839271CF-8F61-4BE7-A339-96D8ACFA26AA}" dt="2022-12-14T17:34:13.453" v="0" actId="680"/>
          <pc:sldLayoutMkLst>
            <pc:docMk/>
            <pc:sldMasterMk cId="1964684016" sldId="2147483648"/>
            <pc:sldLayoutMk cId="524663373" sldId="214748364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44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921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298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247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64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506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682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58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101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198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027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86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52BB3D1-FC10-43EE-8114-34C0EBA6F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1D9313-0BB3-45DC-8F2C-E82A8BE88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6636" y="992221"/>
            <a:ext cx="6247308" cy="4873558"/>
          </a:xfrm>
        </p:spPr>
        <p:txBody>
          <a:bodyPr anchor="ctr">
            <a:normAutofit/>
          </a:bodyPr>
          <a:lstStyle/>
          <a:p>
            <a:r>
              <a:rPr lang="en-US" sz="4800" dirty="0"/>
              <a:t>The PROSECUTION OF NORMAND SIGOUIN</a:t>
            </a:r>
            <a:endParaRPr lang="en-CA" sz="48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766695C-9F91-4225-8954-E3288BC51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27D84ED-8DBD-4498-BCC4-7129F5E16BD1}"/>
              </a:ext>
            </a:extLst>
          </p:cNvPr>
          <p:cNvSpPr txBox="1"/>
          <p:nvPr/>
        </p:nvSpPr>
        <p:spPr>
          <a:xfrm>
            <a:off x="2295782" y="2767743"/>
            <a:ext cx="21455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MY </a:t>
            </a:r>
          </a:p>
          <a:p>
            <a:pPr algn="r"/>
            <a:r>
              <a:rPr lang="en-US" sz="3200" dirty="0"/>
              <a:t>STORY 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835172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52BB3D1-FC10-43EE-8114-34C0EBA6F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1D9313-0BB3-45DC-8F2C-E82A8BE88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6636" y="992221"/>
            <a:ext cx="6247308" cy="4873558"/>
          </a:xfrm>
        </p:spPr>
        <p:txBody>
          <a:bodyPr anchor="ctr">
            <a:normAutofit/>
          </a:bodyPr>
          <a:lstStyle/>
          <a:p>
            <a:r>
              <a:rPr lang="en-US" sz="4800" dirty="0"/>
              <a:t>The PROSECUTION OF NORMAND SIGOUIN</a:t>
            </a:r>
            <a:endParaRPr lang="en-CA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66FEAA-FC7C-48CA-A8D1-1EEDBFC0CA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056" y="996610"/>
            <a:ext cx="3363901" cy="4864780"/>
          </a:xfrm>
        </p:spPr>
        <p:txBody>
          <a:bodyPr anchor="ctr">
            <a:normAutofit/>
          </a:bodyPr>
          <a:lstStyle/>
          <a:p>
            <a:pPr algn="r"/>
            <a:r>
              <a:rPr lang="en-US" sz="3200" dirty="0">
                <a:solidFill>
                  <a:schemeClr val="tx2"/>
                </a:solidFill>
              </a:rPr>
              <a:t>The Background</a:t>
            </a:r>
            <a:endParaRPr lang="en-CA" sz="3200" dirty="0">
              <a:solidFill>
                <a:schemeClr val="tx2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766695C-9F91-4225-8954-E3288BC51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245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52BB3D1-FC10-43EE-8114-34C0EBA6F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66FEAA-FC7C-48CA-A8D1-1EEDBFC0CA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056" y="996610"/>
            <a:ext cx="3363901" cy="4864780"/>
          </a:xfrm>
        </p:spPr>
        <p:txBody>
          <a:bodyPr anchor="ctr">
            <a:normAutofit/>
          </a:bodyPr>
          <a:lstStyle/>
          <a:p>
            <a:pPr algn="r"/>
            <a:r>
              <a:rPr lang="en-US" sz="3200">
                <a:solidFill>
                  <a:schemeClr val="tx2"/>
                </a:solidFill>
              </a:rPr>
              <a:t>The </a:t>
            </a:r>
          </a:p>
          <a:p>
            <a:pPr algn="r"/>
            <a:r>
              <a:rPr lang="en-US" sz="3200">
                <a:solidFill>
                  <a:schemeClr val="tx2"/>
                </a:solidFill>
              </a:rPr>
              <a:t>Trial</a:t>
            </a:r>
            <a:endParaRPr lang="en-CA" sz="3200" dirty="0">
              <a:solidFill>
                <a:schemeClr val="tx2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766695C-9F91-4225-8954-E3288BC51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5795CBA-1C0E-466C-AC5F-6A8FAE573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349" y="0"/>
            <a:ext cx="3737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52BB3D1-FC10-43EE-8114-34C0EBA6F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66FEAA-FC7C-48CA-A8D1-1EEDBFC0CA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056" y="996610"/>
            <a:ext cx="3363901" cy="4864780"/>
          </a:xfrm>
        </p:spPr>
        <p:txBody>
          <a:bodyPr anchor="ctr">
            <a:normAutofit/>
          </a:bodyPr>
          <a:lstStyle/>
          <a:p>
            <a:pPr algn="r"/>
            <a:r>
              <a:rPr lang="en-US" sz="3200" dirty="0">
                <a:solidFill>
                  <a:schemeClr val="tx2"/>
                </a:solidFill>
              </a:rPr>
              <a:t>The SITUATION  </a:t>
            </a:r>
            <a:endParaRPr lang="en-CA" sz="3200" dirty="0">
              <a:solidFill>
                <a:schemeClr val="tx2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766695C-9F91-4225-8954-E3288BC51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A363699-DA1D-4446-BA1C-72B234829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635" y="1341120"/>
            <a:ext cx="6441050" cy="445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53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D9926FA0-8ED1-4F3A-B23B-FD94D82C7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A102CD9-C25A-4A86-B9D3-D7280D914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66FEAA-FC7C-48CA-A8D1-1EEDBFC0CA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302" y="3531204"/>
            <a:ext cx="2823919" cy="1610643"/>
          </a:xfrm>
        </p:spPr>
        <p:txBody>
          <a:bodyPr>
            <a:normAutofit/>
          </a:bodyPr>
          <a:lstStyle/>
          <a:p>
            <a:r>
              <a:rPr lang="en-US" sz="1600"/>
              <a:t>The SOLUTION </a:t>
            </a:r>
            <a:endParaRPr lang="en-CA" sz="16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C0CF41-4D96-4FA4-9DF4-C8BB8A7D5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207" y="3292049"/>
            <a:ext cx="4214023" cy="2801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E18B24-88E0-4299-9FF8-AC37F7032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220" y="227640"/>
            <a:ext cx="2363947" cy="3581739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0676B93-40FB-4FA7-8E89-C24B7B1F8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3509D85C-1896-4695-A144-B562AFC58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D9F55CD-CB1D-4CB9-98D3-2BC602BC4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A4E690F-204C-4EAC-8C66-E2FCA22E63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6650" y="2629793"/>
            <a:ext cx="4539932" cy="2801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661D2E-9F64-4064-9353-0FB320751A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301" y="227640"/>
            <a:ext cx="340995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41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52BB3D1-FC10-43EE-8114-34C0EBA6F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1D9313-0BB3-45DC-8F2C-E82A8BE88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6636" y="992221"/>
            <a:ext cx="6247308" cy="4873558"/>
          </a:xfrm>
        </p:spPr>
        <p:txBody>
          <a:bodyPr anchor="ctr">
            <a:normAutofit/>
          </a:bodyPr>
          <a:lstStyle/>
          <a:p>
            <a:r>
              <a:rPr lang="en-US" sz="4800" dirty="0"/>
              <a:t>Don’t roll over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Get CREATIVE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USE THE TIME </a:t>
            </a:r>
            <a:r>
              <a:rPr lang="en-US" sz="4800"/>
              <a:t>YOU HAVE</a:t>
            </a:r>
            <a:endParaRPr lang="en-CA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66FEAA-FC7C-48CA-A8D1-1EEDBFC0CA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056" y="996610"/>
            <a:ext cx="3363901" cy="4864780"/>
          </a:xfrm>
        </p:spPr>
        <p:txBody>
          <a:bodyPr anchor="ctr">
            <a:normAutofit/>
          </a:bodyPr>
          <a:lstStyle/>
          <a:p>
            <a:pPr algn="r"/>
            <a:r>
              <a:rPr lang="en-US" sz="3200" dirty="0">
                <a:solidFill>
                  <a:schemeClr val="tx2"/>
                </a:solidFill>
              </a:rPr>
              <a:t>The LESSONS</a:t>
            </a:r>
            <a:endParaRPr lang="en-CA" sz="3200" dirty="0">
              <a:solidFill>
                <a:schemeClr val="tx2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766695C-9F91-4225-8954-E3288BC51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69358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84</TotalTime>
  <Words>36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Gallery</vt:lpstr>
      <vt:lpstr>The PROSECUTION OF NORMAND SIGOUIN</vt:lpstr>
      <vt:lpstr>The PROSECUTION OF NORMAND SIGOUIN</vt:lpstr>
      <vt:lpstr>PowerPoint Presentation</vt:lpstr>
      <vt:lpstr>PowerPoint Presentation</vt:lpstr>
      <vt:lpstr>PowerPoint Presentation</vt:lpstr>
      <vt:lpstr>Don’t roll over  Get CREATIVE  USE THE TIME YOU HAVE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PROSECUTION OF NORMAND SIGOUIN</dc:title>
  <dc:creator>Humphreys, Matthew (MAG)</dc:creator>
  <cp:lastModifiedBy>Humphreys, Matthew (MAG)</cp:lastModifiedBy>
  <cp:revision>1</cp:revision>
  <dcterms:created xsi:type="dcterms:W3CDTF">2022-12-14T17:34:08Z</dcterms:created>
  <dcterms:modified xsi:type="dcterms:W3CDTF">2022-12-14T18:59:04Z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34a106e-6316-442c-ad35-738afd673d2b_Enabled">
    <vt:lpwstr>true</vt:lpwstr>
  </property>
  <property fmtid="{D5CDD505-2E9C-101B-9397-08002B2CF9AE}" pid="3" name="MSIP_Label_034a106e-6316-442c-ad35-738afd673d2b_SetDate">
    <vt:lpwstr>2022-12-14T17:34:09Z</vt:lpwstr>
  </property>
  <property fmtid="{D5CDD505-2E9C-101B-9397-08002B2CF9AE}" pid="4" name="MSIP_Label_034a106e-6316-442c-ad35-738afd673d2b_Method">
    <vt:lpwstr>Standard</vt:lpwstr>
  </property>
  <property fmtid="{D5CDD505-2E9C-101B-9397-08002B2CF9AE}" pid="5" name="MSIP_Label_034a106e-6316-442c-ad35-738afd673d2b_Name">
    <vt:lpwstr>034a106e-6316-442c-ad35-738afd673d2b</vt:lpwstr>
  </property>
  <property fmtid="{D5CDD505-2E9C-101B-9397-08002B2CF9AE}" pid="6" name="MSIP_Label_034a106e-6316-442c-ad35-738afd673d2b_SiteId">
    <vt:lpwstr>cddc1229-ac2a-4b97-b78a-0e5cacb5865c</vt:lpwstr>
  </property>
  <property fmtid="{D5CDD505-2E9C-101B-9397-08002B2CF9AE}" pid="7" name="MSIP_Label_034a106e-6316-442c-ad35-738afd673d2b_ActionId">
    <vt:lpwstr>9ec7e3f9-9f1f-4c8b-89a6-d37eb42c0427</vt:lpwstr>
  </property>
  <property fmtid="{D5CDD505-2E9C-101B-9397-08002B2CF9AE}" pid="8" name="MSIP_Label_034a106e-6316-442c-ad35-738afd673d2b_ContentBits">
    <vt:lpwstr>0</vt:lpwstr>
  </property>
</Properties>
</file>