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60"/>
  </p:notesMasterIdLst>
  <p:sldIdLst>
    <p:sldId id="1864" r:id="rId5"/>
    <p:sldId id="1869" r:id="rId6"/>
    <p:sldId id="1871" r:id="rId7"/>
    <p:sldId id="1881" r:id="rId8"/>
    <p:sldId id="1903" r:id="rId9"/>
    <p:sldId id="1902" r:id="rId10"/>
    <p:sldId id="1872" r:id="rId11"/>
    <p:sldId id="1874" r:id="rId12"/>
    <p:sldId id="1846" r:id="rId13"/>
    <p:sldId id="1875" r:id="rId14"/>
    <p:sldId id="1873" r:id="rId15"/>
    <p:sldId id="1868" r:id="rId16"/>
    <p:sldId id="1877" r:id="rId17"/>
    <p:sldId id="1876" r:id="rId18"/>
    <p:sldId id="1845" r:id="rId19"/>
    <p:sldId id="1879" r:id="rId20"/>
    <p:sldId id="1880" r:id="rId21"/>
    <p:sldId id="1883" r:id="rId22"/>
    <p:sldId id="1865" r:id="rId23"/>
    <p:sldId id="1884" r:id="rId24"/>
    <p:sldId id="1885" r:id="rId25"/>
    <p:sldId id="1886" r:id="rId26"/>
    <p:sldId id="1888" r:id="rId27"/>
    <p:sldId id="1887" r:id="rId28"/>
    <p:sldId id="1889" r:id="rId29"/>
    <p:sldId id="1892" r:id="rId30"/>
    <p:sldId id="1893" r:id="rId31"/>
    <p:sldId id="1894" r:id="rId32"/>
    <p:sldId id="1890" r:id="rId33"/>
    <p:sldId id="1896" r:id="rId34"/>
    <p:sldId id="1898" r:id="rId35"/>
    <p:sldId id="1897" r:id="rId36"/>
    <p:sldId id="1895" r:id="rId37"/>
    <p:sldId id="1900" r:id="rId38"/>
    <p:sldId id="1906" r:id="rId39"/>
    <p:sldId id="1899" r:id="rId40"/>
    <p:sldId id="1901" r:id="rId41"/>
    <p:sldId id="1904" r:id="rId42"/>
    <p:sldId id="1905" r:id="rId43"/>
    <p:sldId id="1907" r:id="rId44"/>
    <p:sldId id="1908" r:id="rId45"/>
    <p:sldId id="1909" r:id="rId46"/>
    <p:sldId id="1910" r:id="rId47"/>
    <p:sldId id="1911" r:id="rId48"/>
    <p:sldId id="1913" r:id="rId49"/>
    <p:sldId id="1915" r:id="rId50"/>
    <p:sldId id="1914" r:id="rId51"/>
    <p:sldId id="1918" r:id="rId52"/>
    <p:sldId id="1919" r:id="rId53"/>
    <p:sldId id="1917" r:id="rId54"/>
    <p:sldId id="1916" r:id="rId55"/>
    <p:sldId id="1920" r:id="rId56"/>
    <p:sldId id="1912" r:id="rId57"/>
    <p:sldId id="1858" r:id="rId58"/>
    <p:sldId id="1859" r:id="rId5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E86B6-FF77-491A-8C9E-C3D40F8F21EA}" v="68" dt="2022-06-23T18:51:54.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24" autoAdjust="0"/>
  </p:normalViewPr>
  <p:slideViewPr>
    <p:cSldViewPr snapToGrid="0">
      <p:cViewPr varScale="1">
        <p:scale>
          <a:sx n="120" d="100"/>
          <a:sy n="120" d="100"/>
        </p:scale>
        <p:origin x="494" y="91"/>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rcell, Michael (MAG)" userId="dab68de5-0171-4d81-971d-fa382509ad3d" providerId="ADAL" clId="{585BDE61-FA1D-48D6-8664-49804842651E}"/>
    <pc:docChg chg="undo custSel addSld delSld modSld sldOrd">
      <pc:chgData name="Purcell, Michael (MAG)" userId="dab68de5-0171-4d81-971d-fa382509ad3d" providerId="ADAL" clId="{585BDE61-FA1D-48D6-8664-49804842651E}" dt="2022-05-13T19:08:48.217" v="206" actId="14100"/>
      <pc:docMkLst>
        <pc:docMk/>
      </pc:docMkLst>
      <pc:sldChg chg="addSp delSp modSp mod">
        <pc:chgData name="Purcell, Michael (MAG)" userId="dab68de5-0171-4d81-971d-fa382509ad3d" providerId="ADAL" clId="{585BDE61-FA1D-48D6-8664-49804842651E}" dt="2022-05-13T19:00:29.822" v="142" actId="20577"/>
        <pc:sldMkLst>
          <pc:docMk/>
          <pc:sldMk cId="1543265293" sldId="1864"/>
        </pc:sldMkLst>
        <pc:spChg chg="add del mod">
          <ac:chgData name="Purcell, Michael (MAG)" userId="dab68de5-0171-4d81-971d-fa382509ad3d" providerId="ADAL" clId="{585BDE61-FA1D-48D6-8664-49804842651E}" dt="2022-05-13T18:57:34.567" v="91" actId="767"/>
          <ac:spMkLst>
            <pc:docMk/>
            <pc:sldMk cId="1543265293" sldId="1864"/>
            <ac:spMk id="2" creationId="{AE0C2BD7-D4F8-48F5-BCAF-2B232A2BCF9F}"/>
          </ac:spMkLst>
        </pc:spChg>
        <pc:spChg chg="add del mod">
          <ac:chgData name="Purcell, Michael (MAG)" userId="dab68de5-0171-4d81-971d-fa382509ad3d" providerId="ADAL" clId="{585BDE61-FA1D-48D6-8664-49804842651E}" dt="2022-05-13T18:57:31.404" v="78"/>
          <ac:spMkLst>
            <pc:docMk/>
            <pc:sldMk cId="1543265293" sldId="1864"/>
            <ac:spMk id="4" creationId="{07EEF4C3-A535-4DED-A9E2-BA5C04AFFADF}"/>
          </ac:spMkLst>
        </pc:spChg>
        <pc:spChg chg="add mod">
          <ac:chgData name="Purcell, Michael (MAG)" userId="dab68de5-0171-4d81-971d-fa382509ad3d" providerId="ADAL" clId="{585BDE61-FA1D-48D6-8664-49804842651E}" dt="2022-05-13T19:00:12.371" v="139" actId="207"/>
          <ac:spMkLst>
            <pc:docMk/>
            <pc:sldMk cId="1543265293" sldId="1864"/>
            <ac:spMk id="5" creationId="{08A7645C-0750-4128-9819-96975E182B46}"/>
          </ac:spMkLst>
        </pc:spChg>
        <pc:spChg chg="mod">
          <ac:chgData name="Purcell, Michael (MAG)" userId="dab68de5-0171-4d81-971d-fa382509ad3d" providerId="ADAL" clId="{585BDE61-FA1D-48D6-8664-49804842651E}" dt="2022-05-13T19:00:29.822" v="142" actId="20577"/>
          <ac:spMkLst>
            <pc:docMk/>
            <pc:sldMk cId="1543265293" sldId="1864"/>
            <ac:spMk id="3074" creationId="{ED2DB031-9003-4F74-A88F-FE2A2ABABC72}"/>
          </ac:spMkLst>
        </pc:spChg>
      </pc:sldChg>
      <pc:sldChg chg="modSp mod ord">
        <pc:chgData name="Purcell, Michael (MAG)" userId="dab68de5-0171-4d81-971d-fa382509ad3d" providerId="ADAL" clId="{585BDE61-FA1D-48D6-8664-49804842651E}" dt="2022-05-13T19:08:48.217" v="206" actId="14100"/>
        <pc:sldMkLst>
          <pc:docMk/>
          <pc:sldMk cId="1463393439" sldId="1869"/>
        </pc:sldMkLst>
        <pc:spChg chg="mod">
          <ac:chgData name="Purcell, Michael (MAG)" userId="dab68de5-0171-4d81-971d-fa382509ad3d" providerId="ADAL" clId="{585BDE61-FA1D-48D6-8664-49804842651E}" dt="2022-05-13T19:00:55.596" v="151" actId="207"/>
          <ac:spMkLst>
            <pc:docMk/>
            <pc:sldMk cId="1463393439" sldId="1869"/>
            <ac:spMk id="4" creationId="{1E04BF27-5D71-4A39-97D6-F71067F5463A}"/>
          </ac:spMkLst>
        </pc:spChg>
        <pc:spChg chg="mod">
          <ac:chgData name="Purcell, Michael (MAG)" userId="dab68de5-0171-4d81-971d-fa382509ad3d" providerId="ADAL" clId="{585BDE61-FA1D-48D6-8664-49804842651E}" dt="2022-05-13T18:55:08.323" v="8" actId="14100"/>
          <ac:spMkLst>
            <pc:docMk/>
            <pc:sldMk cId="1463393439" sldId="1869"/>
            <ac:spMk id="5" creationId="{B13E864B-756B-4A1E-A2EF-2503FF1552CA}"/>
          </ac:spMkLst>
        </pc:spChg>
        <pc:spChg chg="mod">
          <ac:chgData name="Purcell, Michael (MAG)" userId="dab68de5-0171-4d81-971d-fa382509ad3d" providerId="ADAL" clId="{585BDE61-FA1D-48D6-8664-49804842651E}" dt="2022-05-13T19:08:48.217" v="206" actId="14100"/>
          <ac:spMkLst>
            <pc:docMk/>
            <pc:sldMk cId="1463393439" sldId="1869"/>
            <ac:spMk id="6" creationId="{4D5AA7A6-700B-499F-9673-00833BBB7482}"/>
          </ac:spMkLst>
        </pc:spChg>
      </pc:sldChg>
      <pc:sldChg chg="addSp modSp mod">
        <pc:chgData name="Purcell, Michael (MAG)" userId="dab68de5-0171-4d81-971d-fa382509ad3d" providerId="ADAL" clId="{585BDE61-FA1D-48D6-8664-49804842651E}" dt="2022-05-13T19:08:27.993" v="203" actId="14100"/>
        <pc:sldMkLst>
          <pc:docMk/>
          <pc:sldMk cId="2064473977" sldId="1870"/>
        </pc:sldMkLst>
        <pc:spChg chg="mod">
          <ac:chgData name="Purcell, Michael (MAG)" userId="dab68de5-0171-4d81-971d-fa382509ad3d" providerId="ADAL" clId="{585BDE61-FA1D-48D6-8664-49804842651E}" dt="2022-05-13T19:03:57.157" v="183" actId="6549"/>
          <ac:spMkLst>
            <pc:docMk/>
            <pc:sldMk cId="2064473977" sldId="1870"/>
            <ac:spMk id="2" creationId="{D9C79607-8390-4EC6-8EDB-B913A006BF0E}"/>
          </ac:spMkLst>
        </pc:spChg>
        <pc:spChg chg="mod">
          <ac:chgData name="Purcell, Michael (MAG)" userId="dab68de5-0171-4d81-971d-fa382509ad3d" providerId="ADAL" clId="{585BDE61-FA1D-48D6-8664-49804842651E}" dt="2022-05-13T19:08:07.650" v="200" actId="1076"/>
          <ac:spMkLst>
            <pc:docMk/>
            <pc:sldMk cId="2064473977" sldId="1870"/>
            <ac:spMk id="4" creationId="{EC707AB1-1F0A-47C6-AB1A-6EDF94487C98}"/>
          </ac:spMkLst>
        </pc:spChg>
        <pc:picChg chg="add mod">
          <ac:chgData name="Purcell, Michael (MAG)" userId="dab68de5-0171-4d81-971d-fa382509ad3d" providerId="ADAL" clId="{585BDE61-FA1D-48D6-8664-49804842651E}" dt="2022-05-13T19:08:27.993" v="203" actId="14100"/>
          <ac:picMkLst>
            <pc:docMk/>
            <pc:sldMk cId="2064473977" sldId="1870"/>
            <ac:picMk id="5" creationId="{FDF956FA-FAF3-40B3-8CB2-2F22E419FB0B}"/>
          </ac:picMkLst>
        </pc:picChg>
      </pc:sldChg>
      <pc:sldChg chg="new del">
        <pc:chgData name="Purcell, Michael (MAG)" userId="dab68de5-0171-4d81-971d-fa382509ad3d" providerId="ADAL" clId="{585BDE61-FA1D-48D6-8664-49804842651E}" dt="2022-05-13T19:05:02.823" v="190" actId="2696"/>
        <pc:sldMkLst>
          <pc:docMk/>
          <pc:sldMk cId="3937716852" sldId="1871"/>
        </pc:sldMkLst>
      </pc:sldChg>
    </pc:docChg>
  </pc:docChgLst>
  <pc:docChgLst>
    <pc:chgData name="Purcell, Michael (MAG)" userId="dab68de5-0171-4d81-971d-fa382509ad3d" providerId="ADAL" clId="{B3AE86B6-FF77-491A-8C9E-C3D40F8F21EA}"/>
    <pc:docChg chg="undo custSel addSld modSld sldOrd">
      <pc:chgData name="Purcell, Michael (MAG)" userId="dab68de5-0171-4d81-971d-fa382509ad3d" providerId="ADAL" clId="{B3AE86B6-FF77-491A-8C9E-C3D40F8F21EA}" dt="2022-06-21T04:05:39.039" v="1886" actId="20577"/>
      <pc:docMkLst>
        <pc:docMk/>
      </pc:docMkLst>
      <pc:sldChg chg="modSp mod">
        <pc:chgData name="Purcell, Michael (MAG)" userId="dab68de5-0171-4d81-971d-fa382509ad3d" providerId="ADAL" clId="{B3AE86B6-FF77-491A-8C9E-C3D40F8F21EA}" dt="2022-06-21T04:04:22.617" v="1841" actId="20577"/>
        <pc:sldMkLst>
          <pc:docMk/>
          <pc:sldMk cId="461669259" sldId="1846"/>
        </pc:sldMkLst>
        <pc:spChg chg="mod">
          <ac:chgData name="Purcell, Michael (MAG)" userId="dab68de5-0171-4d81-971d-fa382509ad3d" providerId="ADAL" clId="{B3AE86B6-FF77-491A-8C9E-C3D40F8F21EA}" dt="2022-06-21T04:04:22.617" v="1841" actId="20577"/>
          <ac:spMkLst>
            <pc:docMk/>
            <pc:sldMk cId="461669259" sldId="1846"/>
            <ac:spMk id="2" creationId="{3F36812B-2065-4A2B-B59B-8957022687BC}"/>
          </ac:spMkLst>
        </pc:spChg>
      </pc:sldChg>
      <pc:sldChg chg="modSp mod ord">
        <pc:chgData name="Purcell, Michael (MAG)" userId="dab68de5-0171-4d81-971d-fa382509ad3d" providerId="ADAL" clId="{B3AE86B6-FF77-491A-8C9E-C3D40F8F21EA}" dt="2022-06-21T03:49:25.537" v="1328" actId="20577"/>
        <pc:sldMkLst>
          <pc:docMk/>
          <pc:sldMk cId="1534062177" sldId="1868"/>
        </pc:sldMkLst>
        <pc:spChg chg="mod">
          <ac:chgData name="Purcell, Michael (MAG)" userId="dab68de5-0171-4d81-971d-fa382509ad3d" providerId="ADAL" clId="{B3AE86B6-FF77-491A-8C9E-C3D40F8F21EA}" dt="2022-06-21T03:47:21.221" v="1278" actId="14100"/>
          <ac:spMkLst>
            <pc:docMk/>
            <pc:sldMk cId="1534062177" sldId="1868"/>
            <ac:spMk id="2" creationId="{45319197-A04A-4557-B686-EBD38873FFB2}"/>
          </ac:spMkLst>
        </pc:spChg>
        <pc:spChg chg="mod">
          <ac:chgData name="Purcell, Michael (MAG)" userId="dab68de5-0171-4d81-971d-fa382509ad3d" providerId="ADAL" clId="{B3AE86B6-FF77-491A-8C9E-C3D40F8F21EA}" dt="2022-06-21T03:49:25.537" v="1328" actId="20577"/>
          <ac:spMkLst>
            <pc:docMk/>
            <pc:sldMk cId="1534062177" sldId="1868"/>
            <ac:spMk id="3" creationId="{91E17FE5-9F12-4CC5-873B-2EDF1A2E355B}"/>
          </ac:spMkLst>
        </pc:spChg>
      </pc:sldChg>
      <pc:sldChg chg="modSp mod">
        <pc:chgData name="Purcell, Michael (MAG)" userId="dab68de5-0171-4d81-971d-fa382509ad3d" providerId="ADAL" clId="{B3AE86B6-FF77-491A-8C9E-C3D40F8F21EA}" dt="2022-06-21T03:06:47.880" v="152" actId="14100"/>
        <pc:sldMkLst>
          <pc:docMk/>
          <pc:sldMk cId="1463393439" sldId="1869"/>
        </pc:sldMkLst>
        <pc:picChg chg="mod">
          <ac:chgData name="Purcell, Michael (MAG)" userId="dab68de5-0171-4d81-971d-fa382509ad3d" providerId="ADAL" clId="{B3AE86B6-FF77-491A-8C9E-C3D40F8F21EA}" dt="2022-06-21T03:06:47.880" v="152" actId="14100"/>
          <ac:picMkLst>
            <pc:docMk/>
            <pc:sldMk cId="1463393439" sldId="1869"/>
            <ac:picMk id="3" creationId="{52FDCD87-60C6-4A40-BD74-955630B2B00F}"/>
          </ac:picMkLst>
        </pc:picChg>
      </pc:sldChg>
      <pc:sldChg chg="modSp mod">
        <pc:chgData name="Purcell, Michael (MAG)" userId="dab68de5-0171-4d81-971d-fa382509ad3d" providerId="ADAL" clId="{B3AE86B6-FF77-491A-8C9E-C3D40F8F21EA}" dt="2022-06-21T03:04:37.608" v="139" actId="207"/>
        <pc:sldMkLst>
          <pc:docMk/>
          <pc:sldMk cId="4234497262" sldId="1871"/>
        </pc:sldMkLst>
        <pc:spChg chg="mod">
          <ac:chgData name="Purcell, Michael (MAG)" userId="dab68de5-0171-4d81-971d-fa382509ad3d" providerId="ADAL" clId="{B3AE86B6-FF77-491A-8C9E-C3D40F8F21EA}" dt="2022-06-21T03:04:37.608" v="139" actId="207"/>
          <ac:spMkLst>
            <pc:docMk/>
            <pc:sldMk cId="4234497262" sldId="1871"/>
            <ac:spMk id="3" creationId="{D6B49757-AC87-42AB-85B7-46CED886A5DD}"/>
          </ac:spMkLst>
        </pc:spChg>
      </pc:sldChg>
      <pc:sldChg chg="modSp mod ord">
        <pc:chgData name="Purcell, Michael (MAG)" userId="dab68de5-0171-4d81-971d-fa382509ad3d" providerId="ADAL" clId="{B3AE86B6-FF77-491A-8C9E-C3D40F8F21EA}" dt="2022-06-21T04:05:39.039" v="1886" actId="20577"/>
        <pc:sldMkLst>
          <pc:docMk/>
          <pc:sldMk cId="958778319" sldId="1872"/>
        </pc:sldMkLst>
        <pc:spChg chg="mod">
          <ac:chgData name="Purcell, Michael (MAG)" userId="dab68de5-0171-4d81-971d-fa382509ad3d" providerId="ADAL" clId="{B3AE86B6-FF77-491A-8C9E-C3D40F8F21EA}" dt="2022-06-21T03:23:26.738" v="802" actId="20577"/>
          <ac:spMkLst>
            <pc:docMk/>
            <pc:sldMk cId="958778319" sldId="1872"/>
            <ac:spMk id="2" creationId="{859A03F2-026C-48BE-90CA-05A738C7166D}"/>
          </ac:spMkLst>
        </pc:spChg>
        <pc:spChg chg="mod">
          <ac:chgData name="Purcell, Michael (MAG)" userId="dab68de5-0171-4d81-971d-fa382509ad3d" providerId="ADAL" clId="{B3AE86B6-FF77-491A-8C9E-C3D40F8F21EA}" dt="2022-06-21T04:05:39.039" v="1886" actId="20577"/>
          <ac:spMkLst>
            <pc:docMk/>
            <pc:sldMk cId="958778319" sldId="1872"/>
            <ac:spMk id="3" creationId="{9D5E301D-5686-48D9-9051-30D6AB9B9A0F}"/>
          </ac:spMkLst>
        </pc:spChg>
      </pc:sldChg>
      <pc:sldChg chg="addSp modSp mod ord">
        <pc:chgData name="Purcell, Michael (MAG)" userId="dab68de5-0171-4d81-971d-fa382509ad3d" providerId="ADAL" clId="{B3AE86B6-FF77-491A-8C9E-C3D40F8F21EA}" dt="2022-06-21T04:03:43.769" v="1756" actId="14100"/>
        <pc:sldMkLst>
          <pc:docMk/>
          <pc:sldMk cId="362401169" sldId="1873"/>
        </pc:sldMkLst>
        <pc:spChg chg="mod">
          <ac:chgData name="Purcell, Michael (MAG)" userId="dab68de5-0171-4d81-971d-fa382509ad3d" providerId="ADAL" clId="{B3AE86B6-FF77-491A-8C9E-C3D40F8F21EA}" dt="2022-06-21T03:33:25.070" v="1089" actId="14100"/>
          <ac:spMkLst>
            <pc:docMk/>
            <pc:sldMk cId="362401169" sldId="1873"/>
            <ac:spMk id="2" creationId="{A482D688-9635-4A05-B612-77802E4F281C}"/>
          </ac:spMkLst>
        </pc:spChg>
        <pc:spChg chg="mod">
          <ac:chgData name="Purcell, Michael (MAG)" userId="dab68de5-0171-4d81-971d-fa382509ad3d" providerId="ADAL" clId="{B3AE86B6-FF77-491A-8C9E-C3D40F8F21EA}" dt="2022-06-21T03:43:15.750" v="1210" actId="313"/>
          <ac:spMkLst>
            <pc:docMk/>
            <pc:sldMk cId="362401169" sldId="1873"/>
            <ac:spMk id="3" creationId="{C247961C-0A0B-4386-96DD-29D363F984C7}"/>
          </ac:spMkLst>
        </pc:spChg>
        <pc:spChg chg="mod">
          <ac:chgData name="Purcell, Michael (MAG)" userId="dab68de5-0171-4d81-971d-fa382509ad3d" providerId="ADAL" clId="{B3AE86B6-FF77-491A-8C9E-C3D40F8F21EA}" dt="2022-06-21T03:35:32.825" v="1123" actId="1076"/>
          <ac:spMkLst>
            <pc:docMk/>
            <pc:sldMk cId="362401169" sldId="1873"/>
            <ac:spMk id="4" creationId="{4D4485E6-9224-40D5-9BEA-C25833DC3F01}"/>
          </ac:spMkLst>
        </pc:spChg>
        <pc:picChg chg="add mod">
          <ac:chgData name="Purcell, Michael (MAG)" userId="dab68de5-0171-4d81-971d-fa382509ad3d" providerId="ADAL" clId="{B3AE86B6-FF77-491A-8C9E-C3D40F8F21EA}" dt="2022-06-21T04:03:43.769" v="1756" actId="14100"/>
          <ac:picMkLst>
            <pc:docMk/>
            <pc:sldMk cId="362401169" sldId="1873"/>
            <ac:picMk id="1026" creationId="{2E3CCEFE-5B94-455C-AA2D-D5A12E0B2CE7}"/>
          </ac:picMkLst>
        </pc:picChg>
      </pc:sldChg>
      <pc:sldChg chg="modSp new mod">
        <pc:chgData name="Purcell, Michael (MAG)" userId="dab68de5-0171-4d81-971d-fa382509ad3d" providerId="ADAL" clId="{B3AE86B6-FF77-491A-8C9E-C3D40F8F21EA}" dt="2022-06-21T03:57:03.004" v="1527" actId="20577"/>
        <pc:sldMkLst>
          <pc:docMk/>
          <pc:sldMk cId="2568101788" sldId="1874"/>
        </pc:sldMkLst>
        <pc:spChg chg="mod">
          <ac:chgData name="Purcell, Michael (MAG)" userId="dab68de5-0171-4d81-971d-fa382509ad3d" providerId="ADAL" clId="{B3AE86B6-FF77-491A-8C9E-C3D40F8F21EA}" dt="2022-06-21T03:57:03.004" v="1527" actId="20577"/>
          <ac:spMkLst>
            <pc:docMk/>
            <pc:sldMk cId="2568101788" sldId="1874"/>
            <ac:spMk id="2" creationId="{8C05FAD1-C067-414E-A316-3B0CB51AE89C}"/>
          </ac:spMkLst>
        </pc:spChg>
        <pc:spChg chg="mod">
          <ac:chgData name="Purcell, Michael (MAG)" userId="dab68de5-0171-4d81-971d-fa382509ad3d" providerId="ADAL" clId="{B3AE86B6-FF77-491A-8C9E-C3D40F8F21EA}" dt="2022-06-21T03:40:52.456" v="1202" actId="20577"/>
          <ac:spMkLst>
            <pc:docMk/>
            <pc:sldMk cId="2568101788" sldId="1874"/>
            <ac:spMk id="3" creationId="{E8990ADE-1870-416D-933E-05B863E10449}"/>
          </ac:spMkLst>
        </pc:spChg>
        <pc:spChg chg="mod">
          <ac:chgData name="Purcell, Michael (MAG)" userId="dab68de5-0171-4d81-971d-fa382509ad3d" providerId="ADAL" clId="{B3AE86B6-FF77-491A-8C9E-C3D40F8F21EA}" dt="2022-06-21T03:18:26.469" v="713" actId="14100"/>
          <ac:spMkLst>
            <pc:docMk/>
            <pc:sldMk cId="2568101788" sldId="1874"/>
            <ac:spMk id="4" creationId="{CAD67064-0F16-4F53-8FB5-D20440306A81}"/>
          </ac:spMkLst>
        </pc:spChg>
      </pc:sldChg>
      <pc:sldChg chg="modSp new mod">
        <pc:chgData name="Purcell, Michael (MAG)" userId="dab68de5-0171-4d81-971d-fa382509ad3d" providerId="ADAL" clId="{B3AE86B6-FF77-491A-8C9E-C3D40F8F21EA}" dt="2022-06-21T03:37:47.826" v="1130" actId="113"/>
        <pc:sldMkLst>
          <pc:docMk/>
          <pc:sldMk cId="3726366492" sldId="1875"/>
        </pc:sldMkLst>
        <pc:spChg chg="mod">
          <ac:chgData name="Purcell, Michael (MAG)" userId="dab68de5-0171-4d81-971d-fa382509ad3d" providerId="ADAL" clId="{B3AE86B6-FF77-491A-8C9E-C3D40F8F21EA}" dt="2022-06-21T03:31:35.287" v="1081"/>
          <ac:spMkLst>
            <pc:docMk/>
            <pc:sldMk cId="3726366492" sldId="1875"/>
            <ac:spMk id="2" creationId="{055793B6-A100-4B30-90C7-7103A26653B8}"/>
          </ac:spMkLst>
        </pc:spChg>
        <pc:spChg chg="mod">
          <ac:chgData name="Purcell, Michael (MAG)" userId="dab68de5-0171-4d81-971d-fa382509ad3d" providerId="ADAL" clId="{B3AE86B6-FF77-491A-8C9E-C3D40F8F21EA}" dt="2022-06-21T03:37:47.826" v="1130" actId="113"/>
          <ac:spMkLst>
            <pc:docMk/>
            <pc:sldMk cId="3726366492" sldId="1875"/>
            <ac:spMk id="3" creationId="{157750D1-582D-4F14-BBAF-54169543D294}"/>
          </ac:spMkLst>
        </pc:spChg>
      </pc:sldChg>
      <pc:sldChg chg="modSp new mod">
        <pc:chgData name="Purcell, Michael (MAG)" userId="dab68de5-0171-4d81-971d-fa382509ad3d" providerId="ADAL" clId="{B3AE86B6-FF77-491A-8C9E-C3D40F8F21EA}" dt="2022-06-21T04:02:45.231" v="1754" actId="20577"/>
        <pc:sldMkLst>
          <pc:docMk/>
          <pc:sldMk cId="1876421760" sldId="1876"/>
        </pc:sldMkLst>
        <pc:spChg chg="mod">
          <ac:chgData name="Purcell, Michael (MAG)" userId="dab68de5-0171-4d81-971d-fa382509ad3d" providerId="ADAL" clId="{B3AE86B6-FF77-491A-8C9E-C3D40F8F21EA}" dt="2022-06-21T04:00:01.040" v="1688" actId="207"/>
          <ac:spMkLst>
            <pc:docMk/>
            <pc:sldMk cId="1876421760" sldId="1876"/>
            <ac:spMk id="2" creationId="{B534B3E4-FE46-4892-A0F2-3FEA31FCF182}"/>
          </ac:spMkLst>
        </pc:spChg>
        <pc:spChg chg="mod">
          <ac:chgData name="Purcell, Michael (MAG)" userId="dab68de5-0171-4d81-971d-fa382509ad3d" providerId="ADAL" clId="{B3AE86B6-FF77-491A-8C9E-C3D40F8F21EA}" dt="2022-06-21T04:02:45.231" v="1754" actId="20577"/>
          <ac:spMkLst>
            <pc:docMk/>
            <pc:sldMk cId="1876421760" sldId="1876"/>
            <ac:spMk id="3" creationId="{357750B2-192A-4E17-9C79-2FFE4B976341}"/>
          </ac:spMkLst>
        </pc:spChg>
      </pc:sldChg>
      <pc:sldChg chg="delSp modSp new mod">
        <pc:chgData name="Purcell, Michael (MAG)" userId="dab68de5-0171-4d81-971d-fa382509ad3d" providerId="ADAL" clId="{B3AE86B6-FF77-491A-8C9E-C3D40F8F21EA}" dt="2022-06-21T03:58:54.777" v="1671" actId="20577"/>
        <pc:sldMkLst>
          <pc:docMk/>
          <pc:sldMk cId="3654968398" sldId="1877"/>
        </pc:sldMkLst>
        <pc:spChg chg="mod">
          <ac:chgData name="Purcell, Michael (MAG)" userId="dab68de5-0171-4d81-971d-fa382509ad3d" providerId="ADAL" clId="{B3AE86B6-FF77-491A-8C9E-C3D40F8F21EA}" dt="2022-06-21T03:58:54.777" v="1671" actId="20577"/>
          <ac:spMkLst>
            <pc:docMk/>
            <pc:sldMk cId="3654968398" sldId="1877"/>
            <ac:spMk id="2" creationId="{7D68E689-4772-4D5B-978A-BFCB8A96B42B}"/>
          </ac:spMkLst>
        </pc:spChg>
        <pc:spChg chg="mod">
          <ac:chgData name="Purcell, Michael (MAG)" userId="dab68de5-0171-4d81-971d-fa382509ad3d" providerId="ADAL" clId="{B3AE86B6-FF77-491A-8C9E-C3D40F8F21EA}" dt="2022-06-21T03:54:54.080" v="1522" actId="20577"/>
          <ac:spMkLst>
            <pc:docMk/>
            <pc:sldMk cId="3654968398" sldId="1877"/>
            <ac:spMk id="3" creationId="{D22E9D94-85A5-469D-98DD-2EE77FECDD18}"/>
          </ac:spMkLst>
        </pc:spChg>
        <pc:spChg chg="del mod">
          <ac:chgData name="Purcell, Michael (MAG)" userId="dab68de5-0171-4d81-971d-fa382509ad3d" providerId="ADAL" clId="{B3AE86B6-FF77-491A-8C9E-C3D40F8F21EA}" dt="2022-06-21T03:53:31.679" v="1481" actId="478"/>
          <ac:spMkLst>
            <pc:docMk/>
            <pc:sldMk cId="3654968398" sldId="1877"/>
            <ac:spMk id="4" creationId="{7836C250-1C6A-47AC-A66B-DE8FDE1E4FE1}"/>
          </ac:spMkLst>
        </pc:spChg>
      </pc:sldChg>
    </pc:docChg>
  </pc:docChgLst>
  <pc:docChgLst>
    <pc:chgData name="Michael Purcell" userId="dab68de5-0171-4d81-971d-fa382509ad3d" providerId="ADAL" clId="{B3AE86B6-FF77-491A-8C9E-C3D40F8F21EA}"/>
    <pc:docChg chg="undo custSel addSld delSld modSld sldOrd">
      <pc:chgData name="Michael Purcell" userId="dab68de5-0171-4d81-971d-fa382509ad3d" providerId="ADAL" clId="{B3AE86B6-FF77-491A-8C9E-C3D40F8F21EA}" dt="2022-06-23T18:59:22.650" v="11514" actId="14100"/>
      <pc:docMkLst>
        <pc:docMk/>
      </pc:docMkLst>
      <pc:sldChg chg="modSp mod">
        <pc:chgData name="Michael Purcell" userId="dab68de5-0171-4d81-971d-fa382509ad3d" providerId="ADAL" clId="{B3AE86B6-FF77-491A-8C9E-C3D40F8F21EA}" dt="2022-06-21T18:46:09.277" v="968" actId="14100"/>
        <pc:sldMkLst>
          <pc:docMk/>
          <pc:sldMk cId="803542810" sldId="1845"/>
        </pc:sldMkLst>
        <pc:spChg chg="mod">
          <ac:chgData name="Michael Purcell" userId="dab68de5-0171-4d81-971d-fa382509ad3d" providerId="ADAL" clId="{B3AE86B6-FF77-491A-8C9E-C3D40F8F21EA}" dt="2022-06-21T18:46:09.277" v="968" actId="14100"/>
          <ac:spMkLst>
            <pc:docMk/>
            <pc:sldMk cId="803542810" sldId="1845"/>
            <ac:spMk id="4" creationId="{FD9E38B3-4686-8247-9625-49018D29F408}"/>
          </ac:spMkLst>
        </pc:spChg>
        <pc:spChg chg="mod">
          <ac:chgData name="Michael Purcell" userId="dab68de5-0171-4d81-971d-fa382509ad3d" providerId="ADAL" clId="{B3AE86B6-FF77-491A-8C9E-C3D40F8F21EA}" dt="2022-06-21T18:45:47.071" v="966" actId="6549"/>
          <ac:spMkLst>
            <pc:docMk/>
            <pc:sldMk cId="803542810" sldId="1845"/>
            <ac:spMk id="6" creationId="{7DCBA01B-ECA4-4938-872A-B38BEB13AC06}"/>
          </ac:spMkLst>
        </pc:spChg>
      </pc:sldChg>
      <pc:sldChg chg="modSp mod ord">
        <pc:chgData name="Michael Purcell" userId="dab68de5-0171-4d81-971d-fa382509ad3d" providerId="ADAL" clId="{B3AE86B6-FF77-491A-8C9E-C3D40F8F21EA}" dt="2022-06-23T18:50:04.931" v="11458" actId="14100"/>
        <pc:sldMkLst>
          <pc:docMk/>
          <pc:sldMk cId="461669259" sldId="1846"/>
        </pc:sldMkLst>
        <pc:spChg chg="mod">
          <ac:chgData name="Michael Purcell" userId="dab68de5-0171-4d81-971d-fa382509ad3d" providerId="ADAL" clId="{B3AE86B6-FF77-491A-8C9E-C3D40F8F21EA}" dt="2022-06-23T18:50:04.931" v="11458" actId="14100"/>
          <ac:spMkLst>
            <pc:docMk/>
            <pc:sldMk cId="461669259" sldId="1846"/>
            <ac:spMk id="2" creationId="{3F36812B-2065-4A2B-B59B-8957022687BC}"/>
          </ac:spMkLst>
        </pc:spChg>
        <pc:spChg chg="mod">
          <ac:chgData name="Michael Purcell" userId="dab68de5-0171-4d81-971d-fa382509ad3d" providerId="ADAL" clId="{B3AE86B6-FF77-491A-8C9E-C3D40F8F21EA}" dt="2022-06-07T12:59:59.221" v="607" actId="20577"/>
          <ac:spMkLst>
            <pc:docMk/>
            <pc:sldMk cId="461669259" sldId="1846"/>
            <ac:spMk id="7" creationId="{87BA0B6F-5258-479C-87B7-C806E6757035}"/>
          </ac:spMkLst>
        </pc:spChg>
      </pc:sldChg>
      <pc:sldChg chg="del">
        <pc:chgData name="Michael Purcell" userId="dab68de5-0171-4d81-971d-fa382509ad3d" providerId="ADAL" clId="{B3AE86B6-FF77-491A-8C9E-C3D40F8F21EA}" dt="2022-06-23T01:23:23.910" v="4234" actId="47"/>
        <pc:sldMkLst>
          <pc:docMk/>
          <pc:sldMk cId="2957678139" sldId="1848"/>
        </pc:sldMkLst>
      </pc:sldChg>
      <pc:sldChg chg="del">
        <pc:chgData name="Michael Purcell" userId="dab68de5-0171-4d81-971d-fa382509ad3d" providerId="ADAL" clId="{B3AE86B6-FF77-491A-8C9E-C3D40F8F21EA}" dt="2022-06-23T01:23:25.757" v="4235" actId="47"/>
        <pc:sldMkLst>
          <pc:docMk/>
          <pc:sldMk cId="394783395" sldId="1849"/>
        </pc:sldMkLst>
      </pc:sldChg>
      <pc:sldChg chg="del">
        <pc:chgData name="Michael Purcell" userId="dab68de5-0171-4d81-971d-fa382509ad3d" providerId="ADAL" clId="{B3AE86B6-FF77-491A-8C9E-C3D40F8F21EA}" dt="2022-06-23T01:23:29.273" v="4237" actId="47"/>
        <pc:sldMkLst>
          <pc:docMk/>
          <pc:sldMk cId="0" sldId="1852"/>
        </pc:sldMkLst>
      </pc:sldChg>
      <pc:sldChg chg="addSp delSp modSp mod">
        <pc:chgData name="Michael Purcell" userId="dab68de5-0171-4d81-971d-fa382509ad3d" providerId="ADAL" clId="{B3AE86B6-FF77-491A-8C9E-C3D40F8F21EA}" dt="2022-06-23T13:05:15.017" v="11206" actId="1076"/>
        <pc:sldMkLst>
          <pc:docMk/>
          <pc:sldMk cId="4244761525" sldId="1858"/>
        </pc:sldMkLst>
        <pc:spChg chg="del mod">
          <ac:chgData name="Michael Purcell" userId="dab68de5-0171-4d81-971d-fa382509ad3d" providerId="ADAL" clId="{B3AE86B6-FF77-491A-8C9E-C3D40F8F21EA}" dt="2022-06-23T13:04:32.978" v="11184" actId="478"/>
          <ac:spMkLst>
            <pc:docMk/>
            <pc:sldMk cId="4244761525" sldId="1858"/>
            <ac:spMk id="3" creationId="{17155E1D-F4AD-41A7-B948-E2D246CCFE8A}"/>
          </ac:spMkLst>
        </pc:spChg>
        <pc:spChg chg="mod">
          <ac:chgData name="Michael Purcell" userId="dab68de5-0171-4d81-971d-fa382509ad3d" providerId="ADAL" clId="{B3AE86B6-FF77-491A-8C9E-C3D40F8F21EA}" dt="2022-06-23T13:05:15.017" v="11206" actId="1076"/>
          <ac:spMkLst>
            <pc:docMk/>
            <pc:sldMk cId="4244761525" sldId="1858"/>
            <ac:spMk id="4" creationId="{FD9E38B3-4686-8247-9625-49018D29F408}"/>
          </ac:spMkLst>
        </pc:spChg>
        <pc:spChg chg="add mod">
          <ac:chgData name="Michael Purcell" userId="dab68de5-0171-4d81-971d-fa382509ad3d" providerId="ADAL" clId="{B3AE86B6-FF77-491A-8C9E-C3D40F8F21EA}" dt="2022-06-23T13:04:47.945" v="11186" actId="14100"/>
          <ac:spMkLst>
            <pc:docMk/>
            <pc:sldMk cId="4244761525" sldId="1858"/>
            <ac:spMk id="6" creationId="{B8ED459C-7F0B-4AD4-AAD9-34E9A7DB5CAC}"/>
          </ac:spMkLst>
        </pc:spChg>
        <pc:picChg chg="add del mod">
          <ac:chgData name="Michael Purcell" userId="dab68de5-0171-4d81-971d-fa382509ad3d" providerId="ADAL" clId="{B3AE86B6-FF77-491A-8C9E-C3D40F8F21EA}" dt="2022-06-23T13:04:42.169" v="11185" actId="478"/>
          <ac:picMkLst>
            <pc:docMk/>
            <pc:sldMk cId="4244761525" sldId="1858"/>
            <ac:picMk id="5" creationId="{B9953C98-6BEC-482A-966B-523F8029C1AF}"/>
          </ac:picMkLst>
        </pc:picChg>
        <pc:picChg chg="add mod">
          <ac:chgData name="Michael Purcell" userId="dab68de5-0171-4d81-971d-fa382509ad3d" providerId="ADAL" clId="{B3AE86B6-FF77-491A-8C9E-C3D40F8F21EA}" dt="2022-06-23T13:05:10.399" v="11205" actId="1076"/>
          <ac:picMkLst>
            <pc:docMk/>
            <pc:sldMk cId="4244761525" sldId="1858"/>
            <ac:picMk id="7" creationId="{EB1BECA5-70BB-432F-9D81-32B0A5ED50CE}"/>
          </ac:picMkLst>
        </pc:picChg>
      </pc:sldChg>
      <pc:sldChg chg="modSp mod">
        <pc:chgData name="Michael Purcell" userId="dab68de5-0171-4d81-971d-fa382509ad3d" providerId="ADAL" clId="{B3AE86B6-FF77-491A-8C9E-C3D40F8F21EA}" dt="2022-06-23T13:05:33.132" v="11209" actId="20577"/>
        <pc:sldMkLst>
          <pc:docMk/>
          <pc:sldMk cId="576716121" sldId="1859"/>
        </pc:sldMkLst>
        <pc:spChg chg="mod">
          <ac:chgData name="Michael Purcell" userId="dab68de5-0171-4d81-971d-fa382509ad3d" providerId="ADAL" clId="{B3AE86B6-FF77-491A-8C9E-C3D40F8F21EA}" dt="2022-06-23T13:05:33.132" v="11209" actId="20577"/>
          <ac:spMkLst>
            <pc:docMk/>
            <pc:sldMk cId="576716121" sldId="1859"/>
            <ac:spMk id="4" creationId="{068DF32A-D165-40DA-AAE8-A6E9579E2F79}"/>
          </ac:spMkLst>
        </pc:spChg>
        <pc:spChg chg="mod">
          <ac:chgData name="Michael Purcell" userId="dab68de5-0171-4d81-971d-fa382509ad3d" providerId="ADAL" clId="{B3AE86B6-FF77-491A-8C9E-C3D40F8F21EA}" dt="2022-06-23T13:05:29.260" v="11207" actId="6549"/>
          <ac:spMkLst>
            <pc:docMk/>
            <pc:sldMk cId="576716121" sldId="1859"/>
            <ac:spMk id="7" creationId="{C3BC92DE-1779-4A44-AED9-0261C2497DD9}"/>
          </ac:spMkLst>
        </pc:spChg>
      </pc:sldChg>
      <pc:sldChg chg="modSp mod">
        <pc:chgData name="Michael Purcell" userId="dab68de5-0171-4d81-971d-fa382509ad3d" providerId="ADAL" clId="{B3AE86B6-FF77-491A-8C9E-C3D40F8F21EA}" dt="2022-06-07T12:44:56.722" v="492" actId="20577"/>
        <pc:sldMkLst>
          <pc:docMk/>
          <pc:sldMk cId="1543265293" sldId="1864"/>
        </pc:sldMkLst>
        <pc:spChg chg="mod">
          <ac:chgData name="Michael Purcell" userId="dab68de5-0171-4d81-971d-fa382509ad3d" providerId="ADAL" clId="{B3AE86B6-FF77-491A-8C9E-C3D40F8F21EA}" dt="2022-06-07T12:44:56.722" v="492" actId="20577"/>
          <ac:spMkLst>
            <pc:docMk/>
            <pc:sldMk cId="1543265293" sldId="1864"/>
            <ac:spMk id="3074" creationId="{ED2DB031-9003-4F74-A88F-FE2A2ABABC72}"/>
          </ac:spMkLst>
        </pc:spChg>
      </pc:sldChg>
      <pc:sldChg chg="modSp mod ord">
        <pc:chgData name="Michael Purcell" userId="dab68de5-0171-4d81-971d-fa382509ad3d" providerId="ADAL" clId="{B3AE86B6-FF77-491A-8C9E-C3D40F8F21EA}" dt="2022-06-23T01:56:49.400" v="4789" actId="20577"/>
        <pc:sldMkLst>
          <pc:docMk/>
          <pc:sldMk cId="1430663837" sldId="1865"/>
        </pc:sldMkLst>
        <pc:spChg chg="mod">
          <ac:chgData name="Michael Purcell" userId="dab68de5-0171-4d81-971d-fa382509ad3d" providerId="ADAL" clId="{B3AE86B6-FF77-491A-8C9E-C3D40F8F21EA}" dt="2022-06-23T01:56:49.400" v="4789" actId="20577"/>
          <ac:spMkLst>
            <pc:docMk/>
            <pc:sldMk cId="1430663837" sldId="1865"/>
            <ac:spMk id="2" creationId="{25A8ACB1-6D36-496B-91DD-D1C3128C1C73}"/>
          </ac:spMkLst>
        </pc:spChg>
        <pc:spChg chg="mod">
          <ac:chgData name="Michael Purcell" userId="dab68de5-0171-4d81-971d-fa382509ad3d" providerId="ADAL" clId="{B3AE86B6-FF77-491A-8C9E-C3D40F8F21EA}" dt="2022-06-23T01:55:55.013" v="4754" actId="255"/>
          <ac:spMkLst>
            <pc:docMk/>
            <pc:sldMk cId="1430663837" sldId="1865"/>
            <ac:spMk id="3" creationId="{9202AD8E-4C7C-4A1B-89B1-9A0997F4F30E}"/>
          </ac:spMkLst>
        </pc:spChg>
      </pc:sldChg>
      <pc:sldChg chg="del">
        <pc:chgData name="Michael Purcell" userId="dab68de5-0171-4d81-971d-fa382509ad3d" providerId="ADAL" clId="{B3AE86B6-FF77-491A-8C9E-C3D40F8F21EA}" dt="2022-06-23T01:23:27.628" v="4236" actId="47"/>
        <pc:sldMkLst>
          <pc:docMk/>
          <pc:sldMk cId="1470979386" sldId="1866"/>
        </pc:sldMkLst>
      </pc:sldChg>
      <pc:sldChg chg="del">
        <pc:chgData name="Michael Purcell" userId="dab68de5-0171-4d81-971d-fa382509ad3d" providerId="ADAL" clId="{B3AE86B6-FF77-491A-8C9E-C3D40F8F21EA}" dt="2022-06-23T01:23:35.083" v="4238" actId="47"/>
        <pc:sldMkLst>
          <pc:docMk/>
          <pc:sldMk cId="3366527757" sldId="1867"/>
        </pc:sldMkLst>
      </pc:sldChg>
      <pc:sldChg chg="modSp mod">
        <pc:chgData name="Michael Purcell" userId="dab68de5-0171-4d81-971d-fa382509ad3d" providerId="ADAL" clId="{B3AE86B6-FF77-491A-8C9E-C3D40F8F21EA}" dt="2022-06-23T18:59:22.650" v="11514" actId="14100"/>
        <pc:sldMkLst>
          <pc:docMk/>
          <pc:sldMk cId="1534062177" sldId="1868"/>
        </pc:sldMkLst>
        <pc:spChg chg="mod">
          <ac:chgData name="Michael Purcell" userId="dab68de5-0171-4d81-971d-fa382509ad3d" providerId="ADAL" clId="{B3AE86B6-FF77-491A-8C9E-C3D40F8F21EA}" dt="2022-06-21T20:40:27.708" v="2063" actId="2711"/>
          <ac:spMkLst>
            <pc:docMk/>
            <pc:sldMk cId="1534062177" sldId="1868"/>
            <ac:spMk id="2" creationId="{45319197-A04A-4557-B686-EBD38873FFB2}"/>
          </ac:spMkLst>
        </pc:spChg>
        <pc:spChg chg="mod">
          <ac:chgData name="Michael Purcell" userId="dab68de5-0171-4d81-971d-fa382509ad3d" providerId="ADAL" clId="{B3AE86B6-FF77-491A-8C9E-C3D40F8F21EA}" dt="2022-06-23T18:59:22.650" v="11514" actId="14100"/>
          <ac:spMkLst>
            <pc:docMk/>
            <pc:sldMk cId="1534062177" sldId="1868"/>
            <ac:spMk id="3" creationId="{91E17FE5-9F12-4CC5-873B-2EDF1A2E355B}"/>
          </ac:spMkLst>
        </pc:spChg>
      </pc:sldChg>
      <pc:sldChg chg="addSp modSp mod">
        <pc:chgData name="Michael Purcell" userId="dab68de5-0171-4d81-971d-fa382509ad3d" providerId="ADAL" clId="{B3AE86B6-FF77-491A-8C9E-C3D40F8F21EA}" dt="2022-06-06T18:26:24.255" v="77" actId="14100"/>
        <pc:sldMkLst>
          <pc:docMk/>
          <pc:sldMk cId="1463393439" sldId="1869"/>
        </pc:sldMkLst>
        <pc:spChg chg="mod">
          <ac:chgData name="Michael Purcell" userId="dab68de5-0171-4d81-971d-fa382509ad3d" providerId="ADAL" clId="{B3AE86B6-FF77-491A-8C9E-C3D40F8F21EA}" dt="2022-06-06T18:22:04.386" v="24" actId="6549"/>
          <ac:spMkLst>
            <pc:docMk/>
            <pc:sldMk cId="1463393439" sldId="1869"/>
            <ac:spMk id="4" creationId="{1E04BF27-5D71-4A39-97D6-F71067F5463A}"/>
          </ac:spMkLst>
        </pc:spChg>
        <pc:picChg chg="add mod">
          <ac:chgData name="Michael Purcell" userId="dab68de5-0171-4d81-971d-fa382509ad3d" providerId="ADAL" clId="{B3AE86B6-FF77-491A-8C9E-C3D40F8F21EA}" dt="2022-06-06T18:26:24.255" v="77" actId="14100"/>
          <ac:picMkLst>
            <pc:docMk/>
            <pc:sldMk cId="1463393439" sldId="1869"/>
            <ac:picMk id="3" creationId="{52FDCD87-60C6-4A40-BD74-955630B2B00F}"/>
          </ac:picMkLst>
        </pc:picChg>
      </pc:sldChg>
      <pc:sldChg chg="del">
        <pc:chgData name="Michael Purcell" userId="dab68de5-0171-4d81-971d-fa382509ad3d" providerId="ADAL" clId="{B3AE86B6-FF77-491A-8C9E-C3D40F8F21EA}" dt="2022-06-06T18:31:30.431" v="208" actId="47"/>
        <pc:sldMkLst>
          <pc:docMk/>
          <pc:sldMk cId="2064473977" sldId="1870"/>
        </pc:sldMkLst>
      </pc:sldChg>
      <pc:sldChg chg="addSp delSp modSp new mod">
        <pc:chgData name="Michael Purcell" userId="dab68de5-0171-4d81-971d-fa382509ad3d" providerId="ADAL" clId="{B3AE86B6-FF77-491A-8C9E-C3D40F8F21EA}" dt="2022-06-23T18:47:20.049" v="11434" actId="20577"/>
        <pc:sldMkLst>
          <pc:docMk/>
          <pc:sldMk cId="4234497262" sldId="1871"/>
        </pc:sldMkLst>
        <pc:spChg chg="mod">
          <ac:chgData name="Michael Purcell" userId="dab68de5-0171-4d81-971d-fa382509ad3d" providerId="ADAL" clId="{B3AE86B6-FF77-491A-8C9E-C3D40F8F21EA}" dt="2022-06-23T02:54:34.512" v="5641" actId="207"/>
          <ac:spMkLst>
            <pc:docMk/>
            <pc:sldMk cId="4234497262" sldId="1871"/>
            <ac:spMk id="2" creationId="{BAC045BB-DA32-4B55-897E-2404DEC4C974}"/>
          </ac:spMkLst>
        </pc:spChg>
        <pc:spChg chg="mod">
          <ac:chgData name="Michael Purcell" userId="dab68de5-0171-4d81-971d-fa382509ad3d" providerId="ADAL" clId="{B3AE86B6-FF77-491A-8C9E-C3D40F8F21EA}" dt="2022-06-23T18:47:20.049" v="11434" actId="20577"/>
          <ac:spMkLst>
            <pc:docMk/>
            <pc:sldMk cId="4234497262" sldId="1871"/>
            <ac:spMk id="3" creationId="{D6B49757-AC87-42AB-85B7-46CED886A5DD}"/>
          </ac:spMkLst>
        </pc:spChg>
        <pc:spChg chg="del mod">
          <ac:chgData name="Michael Purcell" userId="dab68de5-0171-4d81-971d-fa382509ad3d" providerId="ADAL" clId="{B3AE86B6-FF77-491A-8C9E-C3D40F8F21EA}" dt="2022-06-06T18:28:35.388" v="137" actId="478"/>
          <ac:spMkLst>
            <pc:docMk/>
            <pc:sldMk cId="4234497262" sldId="1871"/>
            <ac:spMk id="4" creationId="{0F273C78-42B0-4DC2-8A76-683BD255E92D}"/>
          </ac:spMkLst>
        </pc:spChg>
        <pc:spChg chg="add del">
          <ac:chgData name="Michael Purcell" userId="dab68de5-0171-4d81-971d-fa382509ad3d" providerId="ADAL" clId="{B3AE86B6-FF77-491A-8C9E-C3D40F8F21EA}" dt="2022-06-06T18:25:33.939" v="71" actId="22"/>
          <ac:spMkLst>
            <pc:docMk/>
            <pc:sldMk cId="4234497262" sldId="1871"/>
            <ac:spMk id="6" creationId="{CE0317C5-9DE0-406F-9300-B922BB2B6CB0}"/>
          </ac:spMkLst>
        </pc:spChg>
        <pc:spChg chg="add del">
          <ac:chgData name="Michael Purcell" userId="dab68de5-0171-4d81-971d-fa382509ad3d" providerId="ADAL" clId="{B3AE86B6-FF77-491A-8C9E-C3D40F8F21EA}" dt="2022-06-06T18:25:38.386" v="73" actId="22"/>
          <ac:spMkLst>
            <pc:docMk/>
            <pc:sldMk cId="4234497262" sldId="1871"/>
            <ac:spMk id="8" creationId="{FA90A28B-8EEF-4C4E-892E-E4BCA4D8D5E5}"/>
          </ac:spMkLst>
        </pc:spChg>
        <pc:spChg chg="add del mod">
          <ac:chgData name="Michael Purcell" userId="dab68de5-0171-4d81-971d-fa382509ad3d" providerId="ADAL" clId="{B3AE86B6-FF77-491A-8C9E-C3D40F8F21EA}" dt="2022-06-06T18:27:24.380" v="105" actId="22"/>
          <ac:spMkLst>
            <pc:docMk/>
            <pc:sldMk cId="4234497262" sldId="1871"/>
            <ac:spMk id="10" creationId="{9C8839D6-CBF0-432F-8BDB-0DC0DD0C04E9}"/>
          </ac:spMkLst>
        </pc:spChg>
      </pc:sldChg>
      <pc:sldChg chg="delSp modSp new mod">
        <pc:chgData name="Michael Purcell" userId="dab68de5-0171-4d81-971d-fa382509ad3d" providerId="ADAL" clId="{B3AE86B6-FF77-491A-8C9E-C3D40F8F21EA}" dt="2022-06-23T01:45:38.671" v="4627" actId="20577"/>
        <pc:sldMkLst>
          <pc:docMk/>
          <pc:sldMk cId="958778319" sldId="1872"/>
        </pc:sldMkLst>
        <pc:spChg chg="del mod">
          <ac:chgData name="Michael Purcell" userId="dab68de5-0171-4d81-971d-fa382509ad3d" providerId="ADAL" clId="{B3AE86B6-FF77-491A-8C9E-C3D40F8F21EA}" dt="2022-06-21T20:36:15.795" v="2034" actId="478"/>
          <ac:spMkLst>
            <pc:docMk/>
            <pc:sldMk cId="958778319" sldId="1872"/>
            <ac:spMk id="2" creationId="{859A03F2-026C-48BE-90CA-05A738C7166D}"/>
          </ac:spMkLst>
        </pc:spChg>
        <pc:spChg chg="mod">
          <ac:chgData name="Michael Purcell" userId="dab68de5-0171-4d81-971d-fa382509ad3d" providerId="ADAL" clId="{B3AE86B6-FF77-491A-8C9E-C3D40F8F21EA}" dt="2022-06-23T01:45:38.671" v="4627" actId="20577"/>
          <ac:spMkLst>
            <pc:docMk/>
            <pc:sldMk cId="958778319" sldId="1872"/>
            <ac:spMk id="3" creationId="{9D5E301D-5686-48D9-9051-30D6AB9B9A0F}"/>
          </ac:spMkLst>
        </pc:spChg>
        <pc:spChg chg="del">
          <ac:chgData name="Michael Purcell" userId="dab68de5-0171-4d81-971d-fa382509ad3d" providerId="ADAL" clId="{B3AE86B6-FF77-491A-8C9E-C3D40F8F21EA}" dt="2022-06-06T18:45:45.313" v="421" actId="478"/>
          <ac:spMkLst>
            <pc:docMk/>
            <pc:sldMk cId="958778319" sldId="1872"/>
            <ac:spMk id="4" creationId="{3BEC38C2-E99F-4164-8552-AD303DF957FB}"/>
          </ac:spMkLst>
        </pc:spChg>
      </pc:sldChg>
      <pc:sldChg chg="modSp new mod">
        <pc:chgData name="Michael Purcell" userId="dab68de5-0171-4d81-971d-fa382509ad3d" providerId="ADAL" clId="{B3AE86B6-FF77-491A-8C9E-C3D40F8F21EA}" dt="2022-06-23T18:56:34.898" v="11464" actId="20577"/>
        <pc:sldMkLst>
          <pc:docMk/>
          <pc:sldMk cId="362401169" sldId="1873"/>
        </pc:sldMkLst>
        <pc:spChg chg="mod">
          <ac:chgData name="Michael Purcell" userId="dab68de5-0171-4d81-971d-fa382509ad3d" providerId="ADAL" clId="{B3AE86B6-FF77-491A-8C9E-C3D40F8F21EA}" dt="2022-06-23T18:56:34.898" v="11464" actId="20577"/>
          <ac:spMkLst>
            <pc:docMk/>
            <pc:sldMk cId="362401169" sldId="1873"/>
            <ac:spMk id="3" creationId="{C247961C-0A0B-4386-96DD-29D363F984C7}"/>
          </ac:spMkLst>
        </pc:spChg>
        <pc:spChg chg="mod">
          <ac:chgData name="Michael Purcell" userId="dab68de5-0171-4d81-971d-fa382509ad3d" providerId="ADAL" clId="{B3AE86B6-FF77-491A-8C9E-C3D40F8F21EA}" dt="2022-06-23T18:51:55.249" v="11462" actId="1076"/>
          <ac:spMkLst>
            <pc:docMk/>
            <pc:sldMk cId="362401169" sldId="1873"/>
            <ac:spMk id="4" creationId="{4D4485E6-9224-40D5-9BEA-C25833DC3F01}"/>
          </ac:spMkLst>
        </pc:spChg>
        <pc:picChg chg="mod">
          <ac:chgData name="Michael Purcell" userId="dab68de5-0171-4d81-971d-fa382509ad3d" providerId="ADAL" clId="{B3AE86B6-FF77-491A-8C9E-C3D40F8F21EA}" dt="2022-06-23T18:51:54.580" v="11461" actId="1076"/>
          <ac:picMkLst>
            <pc:docMk/>
            <pc:sldMk cId="362401169" sldId="1873"/>
            <ac:picMk id="1026" creationId="{2E3CCEFE-5B94-455C-AA2D-D5A12E0B2CE7}"/>
          </ac:picMkLst>
        </pc:picChg>
      </pc:sldChg>
      <pc:sldChg chg="addSp delSp modSp mod">
        <pc:chgData name="Michael Purcell" userId="dab68de5-0171-4d81-971d-fa382509ad3d" providerId="ADAL" clId="{B3AE86B6-FF77-491A-8C9E-C3D40F8F21EA}" dt="2022-06-23T18:49:17.622" v="11438" actId="6549"/>
        <pc:sldMkLst>
          <pc:docMk/>
          <pc:sldMk cId="2568101788" sldId="1874"/>
        </pc:sldMkLst>
        <pc:spChg chg="mod">
          <ac:chgData name="Michael Purcell" userId="dab68de5-0171-4d81-971d-fa382509ad3d" providerId="ADAL" clId="{B3AE86B6-FF77-491A-8C9E-C3D40F8F21EA}" dt="2022-06-23T18:49:17.622" v="11438" actId="6549"/>
          <ac:spMkLst>
            <pc:docMk/>
            <pc:sldMk cId="2568101788" sldId="1874"/>
            <ac:spMk id="3" creationId="{E8990ADE-1870-416D-933E-05B863E10449}"/>
          </ac:spMkLst>
        </pc:spChg>
        <pc:spChg chg="del">
          <ac:chgData name="Michael Purcell" userId="dab68de5-0171-4d81-971d-fa382509ad3d" providerId="ADAL" clId="{B3AE86B6-FF77-491A-8C9E-C3D40F8F21EA}" dt="2022-06-21T20:37:57.403" v="2041"/>
          <ac:spMkLst>
            <pc:docMk/>
            <pc:sldMk cId="2568101788" sldId="1874"/>
            <ac:spMk id="4" creationId="{CAD67064-0F16-4F53-8FB5-D20440306A81}"/>
          </ac:spMkLst>
        </pc:spChg>
        <pc:picChg chg="add mod">
          <ac:chgData name="Michael Purcell" userId="dab68de5-0171-4d81-971d-fa382509ad3d" providerId="ADAL" clId="{B3AE86B6-FF77-491A-8C9E-C3D40F8F21EA}" dt="2022-06-21T20:39:02.442" v="2056" actId="1076"/>
          <ac:picMkLst>
            <pc:docMk/>
            <pc:sldMk cId="2568101788" sldId="1874"/>
            <ac:picMk id="1026" creationId="{FCFC24D1-998C-4031-A95A-6D4CA53ABC8A}"/>
          </ac:picMkLst>
        </pc:picChg>
      </pc:sldChg>
      <pc:sldChg chg="modSp mod">
        <pc:chgData name="Michael Purcell" userId="dab68de5-0171-4d81-971d-fa382509ad3d" providerId="ADAL" clId="{B3AE86B6-FF77-491A-8C9E-C3D40F8F21EA}" dt="2022-06-23T01:49:02.906" v="4672" actId="20577"/>
        <pc:sldMkLst>
          <pc:docMk/>
          <pc:sldMk cId="3726366492" sldId="1875"/>
        </pc:sldMkLst>
        <pc:spChg chg="mod">
          <ac:chgData name="Michael Purcell" userId="dab68de5-0171-4d81-971d-fa382509ad3d" providerId="ADAL" clId="{B3AE86B6-FF77-491A-8C9E-C3D40F8F21EA}" dt="2022-06-23T01:49:02.906" v="4672" actId="20577"/>
          <ac:spMkLst>
            <pc:docMk/>
            <pc:sldMk cId="3726366492" sldId="1875"/>
            <ac:spMk id="3" creationId="{157750D1-582D-4F14-BBAF-54169543D294}"/>
          </ac:spMkLst>
        </pc:spChg>
      </pc:sldChg>
      <pc:sldChg chg="modSp mod">
        <pc:chgData name="Michael Purcell" userId="dab68de5-0171-4d81-971d-fa382509ad3d" providerId="ADAL" clId="{B3AE86B6-FF77-491A-8C9E-C3D40F8F21EA}" dt="2022-06-23T01:53:08.119" v="4745" actId="20577"/>
        <pc:sldMkLst>
          <pc:docMk/>
          <pc:sldMk cId="1876421760" sldId="1876"/>
        </pc:sldMkLst>
        <pc:spChg chg="mod">
          <ac:chgData name="Michael Purcell" userId="dab68de5-0171-4d81-971d-fa382509ad3d" providerId="ADAL" clId="{B3AE86B6-FF77-491A-8C9E-C3D40F8F21EA}" dt="2022-06-23T01:52:09.252" v="4734" actId="255"/>
          <ac:spMkLst>
            <pc:docMk/>
            <pc:sldMk cId="1876421760" sldId="1876"/>
            <ac:spMk id="2" creationId="{B534B3E4-FE46-4892-A0F2-3FEA31FCF182}"/>
          </ac:spMkLst>
        </pc:spChg>
        <pc:spChg chg="mod">
          <ac:chgData name="Michael Purcell" userId="dab68de5-0171-4d81-971d-fa382509ad3d" providerId="ADAL" clId="{B3AE86B6-FF77-491A-8C9E-C3D40F8F21EA}" dt="2022-06-23T01:53:08.119" v="4745" actId="20577"/>
          <ac:spMkLst>
            <pc:docMk/>
            <pc:sldMk cId="1876421760" sldId="1876"/>
            <ac:spMk id="3" creationId="{357750B2-192A-4E17-9C79-2FFE4B976341}"/>
          </ac:spMkLst>
        </pc:spChg>
      </pc:sldChg>
      <pc:sldChg chg="modSp mod">
        <pc:chgData name="Michael Purcell" userId="dab68de5-0171-4d81-971d-fa382509ad3d" providerId="ADAL" clId="{B3AE86B6-FF77-491A-8C9E-C3D40F8F21EA}" dt="2022-06-23T01:51:11.825" v="4722" actId="6549"/>
        <pc:sldMkLst>
          <pc:docMk/>
          <pc:sldMk cId="3654968398" sldId="1877"/>
        </pc:sldMkLst>
        <pc:spChg chg="mod">
          <ac:chgData name="Michael Purcell" userId="dab68de5-0171-4d81-971d-fa382509ad3d" providerId="ADAL" clId="{B3AE86B6-FF77-491A-8C9E-C3D40F8F21EA}" dt="2022-06-23T01:51:04.697" v="4720" actId="20577"/>
          <ac:spMkLst>
            <pc:docMk/>
            <pc:sldMk cId="3654968398" sldId="1877"/>
            <ac:spMk id="2" creationId="{7D68E689-4772-4D5B-978A-BFCB8A96B42B}"/>
          </ac:spMkLst>
        </pc:spChg>
        <pc:spChg chg="mod">
          <ac:chgData name="Michael Purcell" userId="dab68de5-0171-4d81-971d-fa382509ad3d" providerId="ADAL" clId="{B3AE86B6-FF77-491A-8C9E-C3D40F8F21EA}" dt="2022-06-23T01:51:11.825" v="4722" actId="6549"/>
          <ac:spMkLst>
            <pc:docMk/>
            <pc:sldMk cId="3654968398" sldId="1877"/>
            <ac:spMk id="3" creationId="{D22E9D94-85A5-469D-98DD-2EE77FECDD18}"/>
          </ac:spMkLst>
        </pc:spChg>
      </pc:sldChg>
      <pc:sldChg chg="modSp new del mod">
        <pc:chgData name="Michael Purcell" userId="dab68de5-0171-4d81-971d-fa382509ad3d" providerId="ADAL" clId="{B3AE86B6-FF77-491A-8C9E-C3D40F8F21EA}" dt="2022-06-21T20:44:04.271" v="2187" actId="47"/>
        <pc:sldMkLst>
          <pc:docMk/>
          <pc:sldMk cId="1152101212" sldId="1878"/>
        </pc:sldMkLst>
        <pc:spChg chg="mod">
          <ac:chgData name="Michael Purcell" userId="dab68de5-0171-4d81-971d-fa382509ad3d" providerId="ADAL" clId="{B3AE86B6-FF77-491A-8C9E-C3D40F8F21EA}" dt="2022-06-21T20:44:00.968" v="2186" actId="14100"/>
          <ac:spMkLst>
            <pc:docMk/>
            <pc:sldMk cId="1152101212" sldId="1878"/>
            <ac:spMk id="2" creationId="{A6EB26FD-B272-4182-BDA8-DD848C6C89E7}"/>
          </ac:spMkLst>
        </pc:spChg>
      </pc:sldChg>
      <pc:sldChg chg="modSp new mod ord">
        <pc:chgData name="Michael Purcell" userId="dab68de5-0171-4d81-971d-fa382509ad3d" providerId="ADAL" clId="{B3AE86B6-FF77-491A-8C9E-C3D40F8F21EA}" dt="2022-06-22T16:54:51.199" v="4025" actId="20577"/>
        <pc:sldMkLst>
          <pc:docMk/>
          <pc:sldMk cId="1309769042" sldId="1879"/>
        </pc:sldMkLst>
        <pc:spChg chg="mod">
          <ac:chgData name="Michael Purcell" userId="dab68de5-0171-4d81-971d-fa382509ad3d" providerId="ADAL" clId="{B3AE86B6-FF77-491A-8C9E-C3D40F8F21EA}" dt="2022-06-21T18:47:40.293" v="1020" actId="20577"/>
          <ac:spMkLst>
            <pc:docMk/>
            <pc:sldMk cId="1309769042" sldId="1879"/>
            <ac:spMk id="2" creationId="{A7377B1E-16B3-4E17-BA57-3E2425271FBD}"/>
          </ac:spMkLst>
        </pc:spChg>
        <pc:spChg chg="mod">
          <ac:chgData name="Michael Purcell" userId="dab68de5-0171-4d81-971d-fa382509ad3d" providerId="ADAL" clId="{B3AE86B6-FF77-491A-8C9E-C3D40F8F21EA}" dt="2022-06-22T16:54:51.199" v="4025" actId="20577"/>
          <ac:spMkLst>
            <pc:docMk/>
            <pc:sldMk cId="1309769042" sldId="1879"/>
            <ac:spMk id="3" creationId="{431615C2-3057-4A80-A0C5-7AEF0CD2F722}"/>
          </ac:spMkLst>
        </pc:spChg>
      </pc:sldChg>
      <pc:sldChg chg="modSp new mod">
        <pc:chgData name="Michael Purcell" userId="dab68de5-0171-4d81-971d-fa382509ad3d" providerId="ADAL" clId="{B3AE86B6-FF77-491A-8C9E-C3D40F8F21EA}" dt="2022-06-23T01:53:58.075" v="4751" actId="20577"/>
        <pc:sldMkLst>
          <pc:docMk/>
          <pc:sldMk cId="3302843702" sldId="1880"/>
        </pc:sldMkLst>
        <pc:spChg chg="mod">
          <ac:chgData name="Michael Purcell" userId="dab68de5-0171-4d81-971d-fa382509ad3d" providerId="ADAL" clId="{B3AE86B6-FF77-491A-8C9E-C3D40F8F21EA}" dt="2022-06-21T18:54:08.298" v="1059" actId="207"/>
          <ac:spMkLst>
            <pc:docMk/>
            <pc:sldMk cId="3302843702" sldId="1880"/>
            <ac:spMk id="2" creationId="{1893873A-A90E-4EA8-A4DC-BB42ADD78BA5}"/>
          </ac:spMkLst>
        </pc:spChg>
        <pc:spChg chg="mod">
          <ac:chgData name="Michael Purcell" userId="dab68de5-0171-4d81-971d-fa382509ad3d" providerId="ADAL" clId="{B3AE86B6-FF77-491A-8C9E-C3D40F8F21EA}" dt="2022-06-23T01:53:58.075" v="4751" actId="20577"/>
          <ac:spMkLst>
            <pc:docMk/>
            <pc:sldMk cId="3302843702" sldId="1880"/>
            <ac:spMk id="3" creationId="{692843DB-C88F-404C-A1DA-831A63CAE10C}"/>
          </ac:spMkLst>
        </pc:spChg>
      </pc:sldChg>
      <pc:sldChg chg="addSp modSp new mod ord">
        <pc:chgData name="Michael Purcell" userId="dab68de5-0171-4d81-971d-fa382509ad3d" providerId="ADAL" clId="{B3AE86B6-FF77-491A-8C9E-C3D40F8F21EA}" dt="2022-06-23T02:58:27.411" v="5705" actId="14100"/>
        <pc:sldMkLst>
          <pc:docMk/>
          <pc:sldMk cId="1367921896" sldId="1881"/>
        </pc:sldMkLst>
        <pc:spChg chg="mod">
          <ac:chgData name="Michael Purcell" userId="dab68de5-0171-4d81-971d-fa382509ad3d" providerId="ADAL" clId="{B3AE86B6-FF77-491A-8C9E-C3D40F8F21EA}" dt="2022-06-23T02:58:18.051" v="5702" actId="14100"/>
          <ac:spMkLst>
            <pc:docMk/>
            <pc:sldMk cId="1367921896" sldId="1881"/>
            <ac:spMk id="2" creationId="{6738B19E-3DEA-4753-A0CE-1C6AA67C14E5}"/>
          </ac:spMkLst>
        </pc:spChg>
        <pc:spChg chg="mod">
          <ac:chgData name="Michael Purcell" userId="dab68de5-0171-4d81-971d-fa382509ad3d" providerId="ADAL" clId="{B3AE86B6-FF77-491A-8C9E-C3D40F8F21EA}" dt="2022-06-21T19:28:10.984" v="1749" actId="14100"/>
          <ac:spMkLst>
            <pc:docMk/>
            <pc:sldMk cId="1367921896" sldId="1881"/>
            <ac:spMk id="3" creationId="{2CEA6657-0900-4B85-9FE9-A8A124284106}"/>
          </ac:spMkLst>
        </pc:spChg>
        <pc:picChg chg="add mod">
          <ac:chgData name="Michael Purcell" userId="dab68de5-0171-4d81-971d-fa382509ad3d" providerId="ADAL" clId="{B3AE86B6-FF77-491A-8C9E-C3D40F8F21EA}" dt="2022-06-23T02:58:27.411" v="5705" actId="14100"/>
          <ac:picMkLst>
            <pc:docMk/>
            <pc:sldMk cId="1367921896" sldId="1881"/>
            <ac:picMk id="4" creationId="{4A9B7DC6-F6F4-4868-B85A-C8CE980E30B2}"/>
          </ac:picMkLst>
        </pc:picChg>
      </pc:sldChg>
      <pc:sldChg chg="delSp modSp new del mod ord">
        <pc:chgData name="Michael Purcell" userId="dab68de5-0171-4d81-971d-fa382509ad3d" providerId="ADAL" clId="{B3AE86B6-FF77-491A-8C9E-C3D40F8F21EA}" dt="2022-06-23T01:39:32.579" v="4420" actId="47"/>
        <pc:sldMkLst>
          <pc:docMk/>
          <pc:sldMk cId="908458640" sldId="1882"/>
        </pc:sldMkLst>
        <pc:spChg chg="del mod">
          <ac:chgData name="Michael Purcell" userId="dab68de5-0171-4d81-971d-fa382509ad3d" providerId="ADAL" clId="{B3AE86B6-FF77-491A-8C9E-C3D40F8F21EA}" dt="2022-06-21T20:33:19.053" v="1820" actId="478"/>
          <ac:spMkLst>
            <pc:docMk/>
            <pc:sldMk cId="908458640" sldId="1882"/>
            <ac:spMk id="2" creationId="{0C4B83A8-EBC1-4871-8058-EE4F9E051B98}"/>
          </ac:spMkLst>
        </pc:spChg>
        <pc:spChg chg="mod">
          <ac:chgData name="Michael Purcell" userId="dab68de5-0171-4d81-971d-fa382509ad3d" providerId="ADAL" clId="{B3AE86B6-FF77-491A-8C9E-C3D40F8F21EA}" dt="2022-06-23T01:39:30.438" v="4419" actId="14100"/>
          <ac:spMkLst>
            <pc:docMk/>
            <pc:sldMk cId="908458640" sldId="1882"/>
            <ac:spMk id="3" creationId="{9BA1C8AC-964B-4495-94AE-069B63989777}"/>
          </ac:spMkLst>
        </pc:spChg>
        <pc:spChg chg="del mod">
          <ac:chgData name="Michael Purcell" userId="dab68de5-0171-4d81-971d-fa382509ad3d" providerId="ADAL" clId="{B3AE86B6-FF77-491A-8C9E-C3D40F8F21EA}" dt="2022-06-21T20:33:21.310" v="1821" actId="478"/>
          <ac:spMkLst>
            <pc:docMk/>
            <pc:sldMk cId="908458640" sldId="1882"/>
            <ac:spMk id="4" creationId="{58CE4D80-6B49-418D-99AB-549262A6580D}"/>
          </ac:spMkLst>
        </pc:spChg>
      </pc:sldChg>
      <pc:sldChg chg="modSp new mod">
        <pc:chgData name="Michael Purcell" userId="dab68de5-0171-4d81-971d-fa382509ad3d" providerId="ADAL" clId="{B3AE86B6-FF77-491A-8C9E-C3D40F8F21EA}" dt="2022-06-22T16:56:49.975" v="4045" actId="113"/>
        <pc:sldMkLst>
          <pc:docMk/>
          <pc:sldMk cId="2031331521" sldId="1883"/>
        </pc:sldMkLst>
        <pc:spChg chg="mod">
          <ac:chgData name="Michael Purcell" userId="dab68de5-0171-4d81-971d-fa382509ad3d" providerId="ADAL" clId="{B3AE86B6-FF77-491A-8C9E-C3D40F8F21EA}" dt="2022-06-22T16:56:24.528" v="4042" actId="14100"/>
          <ac:spMkLst>
            <pc:docMk/>
            <pc:sldMk cId="2031331521" sldId="1883"/>
            <ac:spMk id="2" creationId="{F1A65A5E-B285-4F91-B6CA-E85CDEC04B73}"/>
          </ac:spMkLst>
        </pc:spChg>
        <pc:spChg chg="mod">
          <ac:chgData name="Michael Purcell" userId="dab68de5-0171-4d81-971d-fa382509ad3d" providerId="ADAL" clId="{B3AE86B6-FF77-491A-8C9E-C3D40F8F21EA}" dt="2022-06-22T16:56:49.975" v="4045" actId="113"/>
          <ac:spMkLst>
            <pc:docMk/>
            <pc:sldMk cId="2031331521" sldId="1883"/>
            <ac:spMk id="3" creationId="{1E0C4808-8CCD-40C3-AEB6-6C9D99768033}"/>
          </ac:spMkLst>
        </pc:spChg>
      </pc:sldChg>
      <pc:sldChg chg="modSp new mod">
        <pc:chgData name="Michael Purcell" userId="dab68de5-0171-4d81-971d-fa382509ad3d" providerId="ADAL" clId="{B3AE86B6-FF77-491A-8C9E-C3D40F8F21EA}" dt="2022-06-23T01:57:36.537" v="4815" actId="5793"/>
        <pc:sldMkLst>
          <pc:docMk/>
          <pc:sldMk cId="2965739400" sldId="1884"/>
        </pc:sldMkLst>
        <pc:spChg chg="mod">
          <ac:chgData name="Michael Purcell" userId="dab68de5-0171-4d81-971d-fa382509ad3d" providerId="ADAL" clId="{B3AE86B6-FF77-491A-8C9E-C3D40F8F21EA}" dt="2022-06-23T01:56:18.509" v="4759" actId="14100"/>
          <ac:spMkLst>
            <pc:docMk/>
            <pc:sldMk cId="2965739400" sldId="1884"/>
            <ac:spMk id="2" creationId="{6A7EFB93-E657-4E1F-B775-261AAB920418}"/>
          </ac:spMkLst>
        </pc:spChg>
        <pc:spChg chg="mod">
          <ac:chgData name="Michael Purcell" userId="dab68de5-0171-4d81-971d-fa382509ad3d" providerId="ADAL" clId="{B3AE86B6-FF77-491A-8C9E-C3D40F8F21EA}" dt="2022-06-23T01:57:36.537" v="4815" actId="5793"/>
          <ac:spMkLst>
            <pc:docMk/>
            <pc:sldMk cId="2965739400" sldId="1884"/>
            <ac:spMk id="3" creationId="{9D5431ED-3ADB-46D6-9F31-D563C9CFB694}"/>
          </ac:spMkLst>
        </pc:spChg>
      </pc:sldChg>
      <pc:sldChg chg="delSp modSp new mod">
        <pc:chgData name="Michael Purcell" userId="dab68de5-0171-4d81-971d-fa382509ad3d" providerId="ADAL" clId="{B3AE86B6-FF77-491A-8C9E-C3D40F8F21EA}" dt="2022-06-23T01:58:38.090" v="4821" actId="113"/>
        <pc:sldMkLst>
          <pc:docMk/>
          <pc:sldMk cId="293614627" sldId="1885"/>
        </pc:sldMkLst>
        <pc:spChg chg="mod">
          <ac:chgData name="Michael Purcell" userId="dab68de5-0171-4d81-971d-fa382509ad3d" providerId="ADAL" clId="{B3AE86B6-FF77-491A-8C9E-C3D40F8F21EA}" dt="2022-06-23T01:57:50.015" v="4816" actId="207"/>
          <ac:spMkLst>
            <pc:docMk/>
            <pc:sldMk cId="293614627" sldId="1885"/>
            <ac:spMk id="2" creationId="{EDE36621-7231-45A1-8ADE-7ABB5D3A69DA}"/>
          </ac:spMkLst>
        </pc:spChg>
        <pc:spChg chg="mod">
          <ac:chgData name="Michael Purcell" userId="dab68de5-0171-4d81-971d-fa382509ad3d" providerId="ADAL" clId="{B3AE86B6-FF77-491A-8C9E-C3D40F8F21EA}" dt="2022-06-23T01:58:38.090" v="4821" actId="113"/>
          <ac:spMkLst>
            <pc:docMk/>
            <pc:sldMk cId="293614627" sldId="1885"/>
            <ac:spMk id="3" creationId="{43EBFB84-49C8-47B1-9C6F-EFFC43C7C397}"/>
          </ac:spMkLst>
        </pc:spChg>
        <pc:spChg chg="del">
          <ac:chgData name="Michael Purcell" userId="dab68de5-0171-4d81-971d-fa382509ad3d" providerId="ADAL" clId="{B3AE86B6-FF77-491A-8C9E-C3D40F8F21EA}" dt="2022-06-21T21:18:33.305" v="2447" actId="478"/>
          <ac:spMkLst>
            <pc:docMk/>
            <pc:sldMk cId="293614627" sldId="1885"/>
            <ac:spMk id="4" creationId="{3B39B928-9512-443A-AFF5-2EA2BFFB9499}"/>
          </ac:spMkLst>
        </pc:spChg>
      </pc:sldChg>
      <pc:sldChg chg="delSp modSp new mod">
        <pc:chgData name="Michael Purcell" userId="dab68de5-0171-4d81-971d-fa382509ad3d" providerId="ADAL" clId="{B3AE86B6-FF77-491A-8C9E-C3D40F8F21EA}" dt="2022-06-23T01:59:16.163" v="4829" actId="113"/>
        <pc:sldMkLst>
          <pc:docMk/>
          <pc:sldMk cId="2911691015" sldId="1886"/>
        </pc:sldMkLst>
        <pc:spChg chg="mod">
          <ac:chgData name="Michael Purcell" userId="dab68de5-0171-4d81-971d-fa382509ad3d" providerId="ADAL" clId="{B3AE86B6-FF77-491A-8C9E-C3D40F8F21EA}" dt="2022-06-23T01:58:52.422" v="4824" actId="14100"/>
          <ac:spMkLst>
            <pc:docMk/>
            <pc:sldMk cId="2911691015" sldId="1886"/>
            <ac:spMk id="2" creationId="{576FD022-EB6E-42AA-8BBC-1F05C8951110}"/>
          </ac:spMkLst>
        </pc:spChg>
        <pc:spChg chg="mod">
          <ac:chgData name="Michael Purcell" userId="dab68de5-0171-4d81-971d-fa382509ad3d" providerId="ADAL" clId="{B3AE86B6-FF77-491A-8C9E-C3D40F8F21EA}" dt="2022-06-23T01:59:16.163" v="4829" actId="113"/>
          <ac:spMkLst>
            <pc:docMk/>
            <pc:sldMk cId="2911691015" sldId="1886"/>
            <ac:spMk id="3" creationId="{BBDC4D2A-853F-4C30-A458-9580BCF7A35D}"/>
          </ac:spMkLst>
        </pc:spChg>
        <pc:spChg chg="del">
          <ac:chgData name="Michael Purcell" userId="dab68de5-0171-4d81-971d-fa382509ad3d" providerId="ADAL" clId="{B3AE86B6-FF77-491A-8C9E-C3D40F8F21EA}" dt="2022-06-21T21:20:39.218" v="2531" actId="478"/>
          <ac:spMkLst>
            <pc:docMk/>
            <pc:sldMk cId="2911691015" sldId="1886"/>
            <ac:spMk id="4" creationId="{B5CBA142-8B56-4444-9ED4-B765B82F7779}"/>
          </ac:spMkLst>
        </pc:spChg>
      </pc:sldChg>
      <pc:sldChg chg="delSp modSp new mod">
        <pc:chgData name="Michael Purcell" userId="dab68de5-0171-4d81-971d-fa382509ad3d" providerId="ADAL" clId="{B3AE86B6-FF77-491A-8C9E-C3D40F8F21EA}" dt="2022-06-23T02:00:46.596" v="4837" actId="113"/>
        <pc:sldMkLst>
          <pc:docMk/>
          <pc:sldMk cId="131637139" sldId="1887"/>
        </pc:sldMkLst>
        <pc:spChg chg="mod">
          <ac:chgData name="Michael Purcell" userId="dab68de5-0171-4d81-971d-fa382509ad3d" providerId="ADAL" clId="{B3AE86B6-FF77-491A-8C9E-C3D40F8F21EA}" dt="2022-06-21T21:28:42.801" v="2800" actId="20577"/>
          <ac:spMkLst>
            <pc:docMk/>
            <pc:sldMk cId="131637139" sldId="1887"/>
            <ac:spMk id="2" creationId="{D2B18922-CF4D-4920-8186-E9C242D4E49F}"/>
          </ac:spMkLst>
        </pc:spChg>
        <pc:spChg chg="mod">
          <ac:chgData name="Michael Purcell" userId="dab68de5-0171-4d81-971d-fa382509ad3d" providerId="ADAL" clId="{B3AE86B6-FF77-491A-8C9E-C3D40F8F21EA}" dt="2022-06-23T02:00:46.596" v="4837" actId="113"/>
          <ac:spMkLst>
            <pc:docMk/>
            <pc:sldMk cId="131637139" sldId="1887"/>
            <ac:spMk id="3" creationId="{9870CFFA-2210-4D8A-8CBF-07388ACD9A70}"/>
          </ac:spMkLst>
        </pc:spChg>
        <pc:spChg chg="del">
          <ac:chgData name="Michael Purcell" userId="dab68de5-0171-4d81-971d-fa382509ad3d" providerId="ADAL" clId="{B3AE86B6-FF77-491A-8C9E-C3D40F8F21EA}" dt="2022-06-21T21:27:52.804" v="2759" actId="478"/>
          <ac:spMkLst>
            <pc:docMk/>
            <pc:sldMk cId="131637139" sldId="1887"/>
            <ac:spMk id="4" creationId="{5133EBCE-425A-41A8-B389-91D3F5995DCD}"/>
          </ac:spMkLst>
        </pc:spChg>
      </pc:sldChg>
      <pc:sldChg chg="delSp modSp new mod ord">
        <pc:chgData name="Michael Purcell" userId="dab68de5-0171-4d81-971d-fa382509ad3d" providerId="ADAL" clId="{B3AE86B6-FF77-491A-8C9E-C3D40F8F21EA}" dt="2022-06-23T01:59:57.569" v="4833" actId="113"/>
        <pc:sldMkLst>
          <pc:docMk/>
          <pc:sldMk cId="970771996" sldId="1888"/>
        </pc:sldMkLst>
        <pc:spChg chg="mod">
          <ac:chgData name="Michael Purcell" userId="dab68de5-0171-4d81-971d-fa382509ad3d" providerId="ADAL" clId="{B3AE86B6-FF77-491A-8C9E-C3D40F8F21EA}" dt="2022-06-21T21:25:49.589" v="2685" actId="20577"/>
          <ac:spMkLst>
            <pc:docMk/>
            <pc:sldMk cId="970771996" sldId="1888"/>
            <ac:spMk id="2" creationId="{03ED205F-0D34-4DDF-AE41-9D988D0F790D}"/>
          </ac:spMkLst>
        </pc:spChg>
        <pc:spChg chg="mod">
          <ac:chgData name="Michael Purcell" userId="dab68de5-0171-4d81-971d-fa382509ad3d" providerId="ADAL" clId="{B3AE86B6-FF77-491A-8C9E-C3D40F8F21EA}" dt="2022-06-23T01:59:57.569" v="4833" actId="113"/>
          <ac:spMkLst>
            <pc:docMk/>
            <pc:sldMk cId="970771996" sldId="1888"/>
            <ac:spMk id="3" creationId="{8A3DC35A-DFEC-47E7-AA0C-D8A40E8ACC97}"/>
          </ac:spMkLst>
        </pc:spChg>
        <pc:spChg chg="del">
          <ac:chgData name="Michael Purcell" userId="dab68de5-0171-4d81-971d-fa382509ad3d" providerId="ADAL" clId="{B3AE86B6-FF77-491A-8C9E-C3D40F8F21EA}" dt="2022-06-21T21:25:34.538" v="2644" actId="478"/>
          <ac:spMkLst>
            <pc:docMk/>
            <pc:sldMk cId="970771996" sldId="1888"/>
            <ac:spMk id="4" creationId="{D05F400A-FA75-4A7E-B582-9BFAD5788CC8}"/>
          </ac:spMkLst>
        </pc:spChg>
      </pc:sldChg>
      <pc:sldChg chg="modSp new mod">
        <pc:chgData name="Michael Purcell" userId="dab68de5-0171-4d81-971d-fa382509ad3d" providerId="ADAL" clId="{B3AE86B6-FF77-491A-8C9E-C3D40F8F21EA}" dt="2022-06-23T02:01:06.610" v="4838" actId="207"/>
        <pc:sldMkLst>
          <pc:docMk/>
          <pc:sldMk cId="3389790438" sldId="1889"/>
        </pc:sldMkLst>
        <pc:spChg chg="mod">
          <ac:chgData name="Michael Purcell" userId="dab68de5-0171-4d81-971d-fa382509ad3d" providerId="ADAL" clId="{B3AE86B6-FF77-491A-8C9E-C3D40F8F21EA}" dt="2022-06-21T21:42:48.259" v="3197" actId="20577"/>
          <ac:spMkLst>
            <pc:docMk/>
            <pc:sldMk cId="3389790438" sldId="1889"/>
            <ac:spMk id="2" creationId="{AAD50690-0E17-4034-B7EA-9B25A3FB02CD}"/>
          </ac:spMkLst>
        </pc:spChg>
        <pc:spChg chg="mod">
          <ac:chgData name="Michael Purcell" userId="dab68de5-0171-4d81-971d-fa382509ad3d" providerId="ADAL" clId="{B3AE86B6-FF77-491A-8C9E-C3D40F8F21EA}" dt="2022-06-23T02:01:06.610" v="4838" actId="207"/>
          <ac:spMkLst>
            <pc:docMk/>
            <pc:sldMk cId="3389790438" sldId="1889"/>
            <ac:spMk id="3" creationId="{CEBD0F75-9996-4DA9-8AEB-18905683C802}"/>
          </ac:spMkLst>
        </pc:spChg>
      </pc:sldChg>
      <pc:sldChg chg="modSp new mod ord">
        <pc:chgData name="Michael Purcell" userId="dab68de5-0171-4d81-971d-fa382509ad3d" providerId="ADAL" clId="{B3AE86B6-FF77-491A-8C9E-C3D40F8F21EA}" dt="2022-06-22T13:13:57.995" v="3773" actId="207"/>
        <pc:sldMkLst>
          <pc:docMk/>
          <pc:sldMk cId="1893483164" sldId="1890"/>
        </pc:sldMkLst>
        <pc:spChg chg="mod">
          <ac:chgData name="Michael Purcell" userId="dab68de5-0171-4d81-971d-fa382509ad3d" providerId="ADAL" clId="{B3AE86B6-FF77-491A-8C9E-C3D40F8F21EA}" dt="2022-06-22T13:13:57.995" v="3773" actId="207"/>
          <ac:spMkLst>
            <pc:docMk/>
            <pc:sldMk cId="1893483164" sldId="1890"/>
            <ac:spMk id="2" creationId="{76316A06-8B70-47DE-AFB8-580589C9C897}"/>
          </ac:spMkLst>
        </pc:spChg>
        <pc:spChg chg="mod">
          <ac:chgData name="Michael Purcell" userId="dab68de5-0171-4d81-971d-fa382509ad3d" providerId="ADAL" clId="{B3AE86B6-FF77-491A-8C9E-C3D40F8F21EA}" dt="2022-06-22T13:01:20.296" v="3394" actId="115"/>
          <ac:spMkLst>
            <pc:docMk/>
            <pc:sldMk cId="1893483164" sldId="1890"/>
            <ac:spMk id="3" creationId="{7EF4AC42-4088-4AF1-AA84-A9D457E66BD2}"/>
          </ac:spMkLst>
        </pc:spChg>
      </pc:sldChg>
      <pc:sldChg chg="new del">
        <pc:chgData name="Michael Purcell" userId="dab68de5-0171-4d81-971d-fa382509ad3d" providerId="ADAL" clId="{B3AE86B6-FF77-491A-8C9E-C3D40F8F21EA}" dt="2022-06-23T01:23:22.998" v="4233" actId="47"/>
        <pc:sldMkLst>
          <pc:docMk/>
          <pc:sldMk cId="3980503475" sldId="1891"/>
        </pc:sldMkLst>
      </pc:sldChg>
      <pc:sldChg chg="modSp new mod">
        <pc:chgData name="Michael Purcell" userId="dab68de5-0171-4d81-971d-fa382509ad3d" providerId="ADAL" clId="{B3AE86B6-FF77-491A-8C9E-C3D40F8F21EA}" dt="2022-06-23T02:02:00.266" v="4839" actId="2711"/>
        <pc:sldMkLst>
          <pc:docMk/>
          <pc:sldMk cId="1911043231" sldId="1892"/>
        </pc:sldMkLst>
        <pc:spChg chg="mod">
          <ac:chgData name="Michael Purcell" userId="dab68de5-0171-4d81-971d-fa382509ad3d" providerId="ADAL" clId="{B3AE86B6-FF77-491A-8C9E-C3D40F8F21EA}" dt="2022-06-21T21:44:12.258" v="3204" actId="14100"/>
          <ac:spMkLst>
            <pc:docMk/>
            <pc:sldMk cId="1911043231" sldId="1892"/>
            <ac:spMk id="2" creationId="{34DE68F5-F3BD-484A-96D5-B6F90337CBB1}"/>
          </ac:spMkLst>
        </pc:spChg>
        <pc:spChg chg="mod">
          <ac:chgData name="Michael Purcell" userId="dab68de5-0171-4d81-971d-fa382509ad3d" providerId="ADAL" clId="{B3AE86B6-FF77-491A-8C9E-C3D40F8F21EA}" dt="2022-06-23T02:02:00.266" v="4839" actId="2711"/>
          <ac:spMkLst>
            <pc:docMk/>
            <pc:sldMk cId="1911043231" sldId="1892"/>
            <ac:spMk id="3" creationId="{36E76691-368A-4836-83E4-9F311B36A7D3}"/>
          </ac:spMkLst>
        </pc:spChg>
      </pc:sldChg>
      <pc:sldChg chg="modSp new mod">
        <pc:chgData name="Michael Purcell" userId="dab68de5-0171-4d81-971d-fa382509ad3d" providerId="ADAL" clId="{B3AE86B6-FF77-491A-8C9E-C3D40F8F21EA}" dt="2022-06-23T02:02:23.696" v="4843" actId="113"/>
        <pc:sldMkLst>
          <pc:docMk/>
          <pc:sldMk cId="3625559860" sldId="1893"/>
        </pc:sldMkLst>
        <pc:spChg chg="mod">
          <ac:chgData name="Michael Purcell" userId="dab68de5-0171-4d81-971d-fa382509ad3d" providerId="ADAL" clId="{B3AE86B6-FF77-491A-8C9E-C3D40F8F21EA}" dt="2022-06-21T21:47:32.578" v="3257"/>
          <ac:spMkLst>
            <pc:docMk/>
            <pc:sldMk cId="3625559860" sldId="1893"/>
            <ac:spMk id="2" creationId="{47378709-6F15-4E05-9E9A-462B2FF68813}"/>
          </ac:spMkLst>
        </pc:spChg>
        <pc:spChg chg="mod">
          <ac:chgData name="Michael Purcell" userId="dab68de5-0171-4d81-971d-fa382509ad3d" providerId="ADAL" clId="{B3AE86B6-FF77-491A-8C9E-C3D40F8F21EA}" dt="2022-06-23T02:02:23.696" v="4843" actId="113"/>
          <ac:spMkLst>
            <pc:docMk/>
            <pc:sldMk cId="3625559860" sldId="1893"/>
            <ac:spMk id="3" creationId="{B5B9B086-E16F-4BAA-9515-016C8A3D3931}"/>
          </ac:spMkLst>
        </pc:spChg>
      </pc:sldChg>
      <pc:sldChg chg="modSp new mod">
        <pc:chgData name="Michael Purcell" userId="dab68de5-0171-4d81-971d-fa382509ad3d" providerId="ADAL" clId="{B3AE86B6-FF77-491A-8C9E-C3D40F8F21EA}" dt="2022-06-21T21:52:18.294" v="3323" actId="14100"/>
        <pc:sldMkLst>
          <pc:docMk/>
          <pc:sldMk cId="3385688606" sldId="1894"/>
        </pc:sldMkLst>
        <pc:spChg chg="mod">
          <ac:chgData name="Michael Purcell" userId="dab68de5-0171-4d81-971d-fa382509ad3d" providerId="ADAL" clId="{B3AE86B6-FF77-491A-8C9E-C3D40F8F21EA}" dt="2022-06-21T21:52:18.294" v="3323" actId="14100"/>
          <ac:spMkLst>
            <pc:docMk/>
            <pc:sldMk cId="3385688606" sldId="1894"/>
            <ac:spMk id="2" creationId="{9C55F4D2-E429-4C2B-9D43-4448DC34DE92}"/>
          </ac:spMkLst>
        </pc:spChg>
      </pc:sldChg>
      <pc:sldChg chg="modSp new mod">
        <pc:chgData name="Michael Purcell" userId="dab68de5-0171-4d81-971d-fa382509ad3d" providerId="ADAL" clId="{B3AE86B6-FF77-491A-8C9E-C3D40F8F21EA}" dt="2022-06-23T02:04:48.204" v="4867" actId="20577"/>
        <pc:sldMkLst>
          <pc:docMk/>
          <pc:sldMk cId="2677722158" sldId="1895"/>
        </pc:sldMkLst>
        <pc:spChg chg="mod">
          <ac:chgData name="Michael Purcell" userId="dab68de5-0171-4d81-971d-fa382509ad3d" providerId="ADAL" clId="{B3AE86B6-FF77-491A-8C9E-C3D40F8F21EA}" dt="2022-06-22T13:14:59.036" v="3805" actId="20577"/>
          <ac:spMkLst>
            <pc:docMk/>
            <pc:sldMk cId="2677722158" sldId="1895"/>
            <ac:spMk id="2" creationId="{642B218C-23D5-435A-84F9-AFDA750C17B2}"/>
          </ac:spMkLst>
        </pc:spChg>
        <pc:spChg chg="mod">
          <ac:chgData name="Michael Purcell" userId="dab68de5-0171-4d81-971d-fa382509ad3d" providerId="ADAL" clId="{B3AE86B6-FF77-491A-8C9E-C3D40F8F21EA}" dt="2022-06-23T02:04:48.204" v="4867" actId="20577"/>
          <ac:spMkLst>
            <pc:docMk/>
            <pc:sldMk cId="2677722158" sldId="1895"/>
            <ac:spMk id="3" creationId="{071F6AEE-8F0C-4F29-9979-D93891D4259D}"/>
          </ac:spMkLst>
        </pc:spChg>
      </pc:sldChg>
      <pc:sldChg chg="modSp new mod ord">
        <pc:chgData name="Michael Purcell" userId="dab68de5-0171-4d81-971d-fa382509ad3d" providerId="ADAL" clId="{B3AE86B6-FF77-491A-8C9E-C3D40F8F21EA}" dt="2022-06-23T03:01:06.580" v="5718" actId="14100"/>
        <pc:sldMkLst>
          <pc:docMk/>
          <pc:sldMk cId="2981118955" sldId="1896"/>
        </pc:sldMkLst>
        <pc:spChg chg="mod">
          <ac:chgData name="Michael Purcell" userId="dab68de5-0171-4d81-971d-fa382509ad3d" providerId="ADAL" clId="{B3AE86B6-FF77-491A-8C9E-C3D40F8F21EA}" dt="2022-06-23T03:01:02.680" v="5717" actId="14100"/>
          <ac:spMkLst>
            <pc:docMk/>
            <pc:sldMk cId="2981118955" sldId="1896"/>
            <ac:spMk id="2" creationId="{B5029413-B27E-425E-9DC7-EFFC1FF89CF7}"/>
          </ac:spMkLst>
        </pc:spChg>
        <pc:spChg chg="mod">
          <ac:chgData name="Michael Purcell" userId="dab68de5-0171-4d81-971d-fa382509ad3d" providerId="ADAL" clId="{B3AE86B6-FF77-491A-8C9E-C3D40F8F21EA}" dt="2022-06-23T03:01:06.580" v="5718" actId="14100"/>
          <ac:spMkLst>
            <pc:docMk/>
            <pc:sldMk cId="2981118955" sldId="1896"/>
            <ac:spMk id="3" creationId="{47ACD73C-7745-4244-99D4-031EA26AADF8}"/>
          </ac:spMkLst>
        </pc:spChg>
      </pc:sldChg>
      <pc:sldChg chg="modSp new mod">
        <pc:chgData name="Michael Purcell" userId="dab68de5-0171-4d81-971d-fa382509ad3d" providerId="ADAL" clId="{B3AE86B6-FF77-491A-8C9E-C3D40F8F21EA}" dt="2022-06-23T02:04:07.298" v="4863" actId="20577"/>
        <pc:sldMkLst>
          <pc:docMk/>
          <pc:sldMk cId="687927735" sldId="1897"/>
        </pc:sldMkLst>
        <pc:spChg chg="mod">
          <ac:chgData name="Michael Purcell" userId="dab68de5-0171-4d81-971d-fa382509ad3d" providerId="ADAL" clId="{B3AE86B6-FF77-491A-8C9E-C3D40F8F21EA}" dt="2022-06-23T02:03:53.183" v="4853" actId="14100"/>
          <ac:spMkLst>
            <pc:docMk/>
            <pc:sldMk cId="687927735" sldId="1897"/>
            <ac:spMk id="2" creationId="{54D9758A-90F1-4921-B2D2-A191169B011C}"/>
          </ac:spMkLst>
        </pc:spChg>
        <pc:spChg chg="mod">
          <ac:chgData name="Michael Purcell" userId="dab68de5-0171-4d81-971d-fa382509ad3d" providerId="ADAL" clId="{B3AE86B6-FF77-491A-8C9E-C3D40F8F21EA}" dt="2022-06-23T02:04:07.298" v="4863" actId="20577"/>
          <ac:spMkLst>
            <pc:docMk/>
            <pc:sldMk cId="687927735" sldId="1897"/>
            <ac:spMk id="3" creationId="{FE082A9B-EA23-4AEC-A439-C736146AD08E}"/>
          </ac:spMkLst>
        </pc:spChg>
      </pc:sldChg>
      <pc:sldChg chg="modSp new mod">
        <pc:chgData name="Michael Purcell" userId="dab68de5-0171-4d81-971d-fa382509ad3d" providerId="ADAL" clId="{B3AE86B6-FF77-491A-8C9E-C3D40F8F21EA}" dt="2022-06-23T02:03:40.475" v="4851" actId="113"/>
        <pc:sldMkLst>
          <pc:docMk/>
          <pc:sldMk cId="1974524752" sldId="1898"/>
        </pc:sldMkLst>
        <pc:spChg chg="mod">
          <ac:chgData name="Michael Purcell" userId="dab68de5-0171-4d81-971d-fa382509ad3d" providerId="ADAL" clId="{B3AE86B6-FF77-491A-8C9E-C3D40F8F21EA}" dt="2022-06-23T02:03:07.852" v="4845" actId="14100"/>
          <ac:spMkLst>
            <pc:docMk/>
            <pc:sldMk cId="1974524752" sldId="1898"/>
            <ac:spMk id="2" creationId="{9AFAA468-9654-4767-BBBB-716DF523FE4C}"/>
          </ac:spMkLst>
        </pc:spChg>
        <pc:spChg chg="mod">
          <ac:chgData name="Michael Purcell" userId="dab68de5-0171-4d81-971d-fa382509ad3d" providerId="ADAL" clId="{B3AE86B6-FF77-491A-8C9E-C3D40F8F21EA}" dt="2022-06-23T02:03:40.475" v="4851" actId="113"/>
          <ac:spMkLst>
            <pc:docMk/>
            <pc:sldMk cId="1974524752" sldId="1898"/>
            <ac:spMk id="3" creationId="{EC0CECA8-A2AF-436E-BE1E-05CDF364E32D}"/>
          </ac:spMkLst>
        </pc:spChg>
      </pc:sldChg>
      <pc:sldChg chg="modSp new mod">
        <pc:chgData name="Michael Purcell" userId="dab68de5-0171-4d81-971d-fa382509ad3d" providerId="ADAL" clId="{B3AE86B6-FF77-491A-8C9E-C3D40F8F21EA}" dt="2022-06-23T02:05:52.284" v="4879" actId="5793"/>
        <pc:sldMkLst>
          <pc:docMk/>
          <pc:sldMk cId="2713082028" sldId="1899"/>
        </pc:sldMkLst>
        <pc:spChg chg="mod">
          <ac:chgData name="Michael Purcell" userId="dab68de5-0171-4d81-971d-fa382509ad3d" providerId="ADAL" clId="{B3AE86B6-FF77-491A-8C9E-C3D40F8F21EA}" dt="2022-06-23T02:05:17.138" v="4868" actId="255"/>
          <ac:spMkLst>
            <pc:docMk/>
            <pc:sldMk cId="2713082028" sldId="1899"/>
            <ac:spMk id="2" creationId="{C66A21EB-6F4E-49B1-BB7B-24F8BC43D953}"/>
          </ac:spMkLst>
        </pc:spChg>
        <pc:spChg chg="mod">
          <ac:chgData name="Michael Purcell" userId="dab68de5-0171-4d81-971d-fa382509ad3d" providerId="ADAL" clId="{B3AE86B6-FF77-491A-8C9E-C3D40F8F21EA}" dt="2022-06-23T02:05:52.284" v="4879" actId="5793"/>
          <ac:spMkLst>
            <pc:docMk/>
            <pc:sldMk cId="2713082028" sldId="1899"/>
            <ac:spMk id="3" creationId="{51D3F0C6-EE10-4EF1-80DA-4AC2E9D1356E}"/>
          </ac:spMkLst>
        </pc:spChg>
      </pc:sldChg>
      <pc:sldChg chg="modSp new mod">
        <pc:chgData name="Michael Purcell" userId="dab68de5-0171-4d81-971d-fa382509ad3d" providerId="ADAL" clId="{B3AE86B6-FF77-491A-8C9E-C3D40F8F21EA}" dt="2022-06-23T01:17:15.095" v="4131" actId="14100"/>
        <pc:sldMkLst>
          <pc:docMk/>
          <pc:sldMk cId="2309992403" sldId="1900"/>
        </pc:sldMkLst>
        <pc:spChg chg="mod">
          <ac:chgData name="Michael Purcell" userId="dab68de5-0171-4d81-971d-fa382509ad3d" providerId="ADAL" clId="{B3AE86B6-FF77-491A-8C9E-C3D40F8F21EA}" dt="2022-06-23T01:17:15.095" v="4131" actId="14100"/>
          <ac:spMkLst>
            <pc:docMk/>
            <pc:sldMk cId="2309992403" sldId="1900"/>
            <ac:spMk id="2" creationId="{330A4A36-A165-4CF6-A7A8-A8269946C7D7}"/>
          </ac:spMkLst>
        </pc:spChg>
      </pc:sldChg>
      <pc:sldChg chg="modSp new mod">
        <pc:chgData name="Michael Purcell" userId="dab68de5-0171-4d81-971d-fa382509ad3d" providerId="ADAL" clId="{B3AE86B6-FF77-491A-8C9E-C3D40F8F21EA}" dt="2022-06-23T03:44:27.387" v="7726" actId="20577"/>
        <pc:sldMkLst>
          <pc:docMk/>
          <pc:sldMk cId="2343403930" sldId="1901"/>
        </pc:sldMkLst>
        <pc:spChg chg="mod">
          <ac:chgData name="Michael Purcell" userId="dab68de5-0171-4d81-971d-fa382509ad3d" providerId="ADAL" clId="{B3AE86B6-FF77-491A-8C9E-C3D40F8F21EA}" dt="2022-06-23T03:42:34.367" v="7710" actId="20577"/>
          <ac:spMkLst>
            <pc:docMk/>
            <pc:sldMk cId="2343403930" sldId="1901"/>
            <ac:spMk id="2" creationId="{284B4E4A-7D74-4F6B-9555-9A9B3A122278}"/>
          </ac:spMkLst>
        </pc:spChg>
        <pc:spChg chg="mod">
          <ac:chgData name="Michael Purcell" userId="dab68de5-0171-4d81-971d-fa382509ad3d" providerId="ADAL" clId="{B3AE86B6-FF77-491A-8C9E-C3D40F8F21EA}" dt="2022-06-23T03:44:27.387" v="7726" actId="20577"/>
          <ac:spMkLst>
            <pc:docMk/>
            <pc:sldMk cId="2343403930" sldId="1901"/>
            <ac:spMk id="3" creationId="{D92C207B-56C6-4ABB-997B-855B9B2C794F}"/>
          </ac:spMkLst>
        </pc:spChg>
      </pc:sldChg>
      <pc:sldChg chg="addSp delSp modSp new mod">
        <pc:chgData name="Michael Purcell" userId="dab68de5-0171-4d81-971d-fa382509ad3d" providerId="ADAL" clId="{B3AE86B6-FF77-491A-8C9E-C3D40F8F21EA}" dt="2022-06-23T18:48:57.257" v="11437" actId="20577"/>
        <pc:sldMkLst>
          <pc:docMk/>
          <pc:sldMk cId="1735778302" sldId="1902"/>
        </pc:sldMkLst>
        <pc:spChg chg="mod">
          <ac:chgData name="Michael Purcell" userId="dab68de5-0171-4d81-971d-fa382509ad3d" providerId="ADAL" clId="{B3AE86B6-FF77-491A-8C9E-C3D40F8F21EA}" dt="2022-06-23T01:37:56.905" v="4402" actId="5793"/>
          <ac:spMkLst>
            <pc:docMk/>
            <pc:sldMk cId="1735778302" sldId="1902"/>
            <ac:spMk id="2" creationId="{3B3EF08B-257B-43EE-87CB-2471986E5381}"/>
          </ac:spMkLst>
        </pc:spChg>
        <pc:spChg chg="add del mod">
          <ac:chgData name="Michael Purcell" userId="dab68de5-0171-4d81-971d-fa382509ad3d" providerId="ADAL" clId="{B3AE86B6-FF77-491A-8C9E-C3D40F8F21EA}" dt="2022-06-23T18:48:57.257" v="11437" actId="20577"/>
          <ac:spMkLst>
            <pc:docMk/>
            <pc:sldMk cId="1735778302" sldId="1902"/>
            <ac:spMk id="3" creationId="{514B3426-A9AB-4062-B628-50926CC10013}"/>
          </ac:spMkLst>
        </pc:spChg>
        <pc:spChg chg="del">
          <ac:chgData name="Michael Purcell" userId="dab68de5-0171-4d81-971d-fa382509ad3d" providerId="ADAL" clId="{B3AE86B6-FF77-491A-8C9E-C3D40F8F21EA}" dt="2022-06-23T01:38:07.565" v="4405" actId="478"/>
          <ac:spMkLst>
            <pc:docMk/>
            <pc:sldMk cId="1735778302" sldId="1902"/>
            <ac:spMk id="4" creationId="{5182B7ED-D0A2-4DD1-962B-755671920F08}"/>
          </ac:spMkLst>
        </pc:spChg>
      </pc:sldChg>
      <pc:sldChg chg="new del">
        <pc:chgData name="Michael Purcell" userId="dab68de5-0171-4d81-971d-fa382509ad3d" providerId="ADAL" clId="{B3AE86B6-FF77-491A-8C9E-C3D40F8F21EA}" dt="2022-06-23T01:39:40.023" v="4422" actId="47"/>
        <pc:sldMkLst>
          <pc:docMk/>
          <pc:sldMk cId="3915504852" sldId="1903"/>
        </pc:sldMkLst>
      </pc:sldChg>
      <pc:sldChg chg="modSp new mod">
        <pc:chgData name="Michael Purcell" userId="dab68de5-0171-4d81-971d-fa382509ad3d" providerId="ADAL" clId="{B3AE86B6-FF77-491A-8C9E-C3D40F8F21EA}" dt="2022-06-23T01:43:15.851" v="4594" actId="6549"/>
        <pc:sldMkLst>
          <pc:docMk/>
          <pc:sldMk cId="4026747565" sldId="1903"/>
        </pc:sldMkLst>
        <pc:spChg chg="mod">
          <ac:chgData name="Michael Purcell" userId="dab68de5-0171-4d81-971d-fa382509ad3d" providerId="ADAL" clId="{B3AE86B6-FF77-491A-8C9E-C3D40F8F21EA}" dt="2022-06-23T01:40:07.786" v="4466" actId="20577"/>
          <ac:spMkLst>
            <pc:docMk/>
            <pc:sldMk cId="4026747565" sldId="1903"/>
            <ac:spMk id="2" creationId="{04E7E9AB-E309-4CD4-BD6A-5CD13278ADC6}"/>
          </ac:spMkLst>
        </pc:spChg>
        <pc:spChg chg="mod">
          <ac:chgData name="Michael Purcell" userId="dab68de5-0171-4d81-971d-fa382509ad3d" providerId="ADAL" clId="{B3AE86B6-FF77-491A-8C9E-C3D40F8F21EA}" dt="2022-06-23T01:43:15.851" v="4594" actId="6549"/>
          <ac:spMkLst>
            <pc:docMk/>
            <pc:sldMk cId="4026747565" sldId="1903"/>
            <ac:spMk id="3" creationId="{5CF16923-2001-49D4-92AF-50F013E20206}"/>
          </ac:spMkLst>
        </pc:spChg>
      </pc:sldChg>
      <pc:sldChg chg="modSp new mod">
        <pc:chgData name="Michael Purcell" userId="dab68de5-0171-4d81-971d-fa382509ad3d" providerId="ADAL" clId="{B3AE86B6-FF77-491A-8C9E-C3D40F8F21EA}" dt="2022-06-23T02:11:19.579" v="5018" actId="115"/>
        <pc:sldMkLst>
          <pc:docMk/>
          <pc:sldMk cId="542749072" sldId="1904"/>
        </pc:sldMkLst>
        <pc:spChg chg="mod">
          <ac:chgData name="Michael Purcell" userId="dab68de5-0171-4d81-971d-fa382509ad3d" providerId="ADAL" clId="{B3AE86B6-FF77-491A-8C9E-C3D40F8F21EA}" dt="2022-06-23T02:08:32.493" v="4946" actId="20577"/>
          <ac:spMkLst>
            <pc:docMk/>
            <pc:sldMk cId="542749072" sldId="1904"/>
            <ac:spMk id="2" creationId="{9B5813E2-0C29-49EA-90F2-3490616941F7}"/>
          </ac:spMkLst>
        </pc:spChg>
        <pc:spChg chg="mod">
          <ac:chgData name="Michael Purcell" userId="dab68de5-0171-4d81-971d-fa382509ad3d" providerId="ADAL" clId="{B3AE86B6-FF77-491A-8C9E-C3D40F8F21EA}" dt="2022-06-23T02:11:19.579" v="5018" actId="115"/>
          <ac:spMkLst>
            <pc:docMk/>
            <pc:sldMk cId="542749072" sldId="1904"/>
            <ac:spMk id="3" creationId="{BB7BE908-2C8E-4E0C-933D-D16A6BFA0D5D}"/>
          </ac:spMkLst>
        </pc:spChg>
      </pc:sldChg>
      <pc:sldChg chg="modSp new mod">
        <pc:chgData name="Michael Purcell" userId="dab68de5-0171-4d81-971d-fa382509ad3d" providerId="ADAL" clId="{B3AE86B6-FF77-491A-8C9E-C3D40F8F21EA}" dt="2022-06-23T02:37:03.806" v="5331" actId="255"/>
        <pc:sldMkLst>
          <pc:docMk/>
          <pc:sldMk cId="2901174403" sldId="1905"/>
        </pc:sldMkLst>
        <pc:spChg chg="mod">
          <ac:chgData name="Michael Purcell" userId="dab68de5-0171-4d81-971d-fa382509ad3d" providerId="ADAL" clId="{B3AE86B6-FF77-491A-8C9E-C3D40F8F21EA}" dt="2022-06-23T02:12:55.349" v="5152" actId="20577"/>
          <ac:spMkLst>
            <pc:docMk/>
            <pc:sldMk cId="2901174403" sldId="1905"/>
            <ac:spMk id="2" creationId="{85A16C5F-DFDA-4EDA-AD95-DEABCAC3AC6F}"/>
          </ac:spMkLst>
        </pc:spChg>
        <pc:spChg chg="mod">
          <ac:chgData name="Michael Purcell" userId="dab68de5-0171-4d81-971d-fa382509ad3d" providerId="ADAL" clId="{B3AE86B6-FF77-491A-8C9E-C3D40F8F21EA}" dt="2022-06-23T02:37:03.806" v="5331" actId="255"/>
          <ac:spMkLst>
            <pc:docMk/>
            <pc:sldMk cId="2901174403" sldId="1905"/>
            <ac:spMk id="3" creationId="{B206C46E-ED63-4DD9-8FC3-223020162A43}"/>
          </ac:spMkLst>
        </pc:spChg>
      </pc:sldChg>
      <pc:sldChg chg="addSp delSp modSp new mod ord">
        <pc:chgData name="Michael Purcell" userId="dab68de5-0171-4d81-971d-fa382509ad3d" providerId="ADAL" clId="{B3AE86B6-FF77-491A-8C9E-C3D40F8F21EA}" dt="2022-06-23T02:29:36.213" v="5169"/>
        <pc:sldMkLst>
          <pc:docMk/>
          <pc:sldMk cId="2906111760" sldId="1906"/>
        </pc:sldMkLst>
        <pc:spChg chg="del">
          <ac:chgData name="Michael Purcell" userId="dab68de5-0171-4d81-971d-fa382509ad3d" providerId="ADAL" clId="{B3AE86B6-FF77-491A-8C9E-C3D40F8F21EA}" dt="2022-06-23T02:14:46.639" v="5154"/>
          <ac:spMkLst>
            <pc:docMk/>
            <pc:sldMk cId="2906111760" sldId="1906"/>
            <ac:spMk id="4" creationId="{39A95ACA-0E99-4921-82C8-82E7CF311F27}"/>
          </ac:spMkLst>
        </pc:spChg>
        <pc:picChg chg="add mod">
          <ac:chgData name="Michael Purcell" userId="dab68de5-0171-4d81-971d-fa382509ad3d" providerId="ADAL" clId="{B3AE86B6-FF77-491A-8C9E-C3D40F8F21EA}" dt="2022-06-23T02:15:07.240" v="5161" actId="14100"/>
          <ac:picMkLst>
            <pc:docMk/>
            <pc:sldMk cId="2906111760" sldId="1906"/>
            <ac:picMk id="5" creationId="{624200B1-FC61-430B-BF20-1EE2B4CB93C0}"/>
          </ac:picMkLst>
        </pc:picChg>
      </pc:sldChg>
      <pc:sldChg chg="addSp delSp modSp new mod">
        <pc:chgData name="Michael Purcell" userId="dab68de5-0171-4d81-971d-fa382509ad3d" providerId="ADAL" clId="{B3AE86B6-FF77-491A-8C9E-C3D40F8F21EA}" dt="2022-06-23T02:45:46.215" v="5551" actId="20577"/>
        <pc:sldMkLst>
          <pc:docMk/>
          <pc:sldMk cId="1651945680" sldId="1907"/>
        </pc:sldMkLst>
        <pc:spChg chg="mod">
          <ac:chgData name="Michael Purcell" userId="dab68de5-0171-4d81-971d-fa382509ad3d" providerId="ADAL" clId="{B3AE86B6-FF77-491A-8C9E-C3D40F8F21EA}" dt="2022-06-23T02:38:45.775" v="5358" actId="313"/>
          <ac:spMkLst>
            <pc:docMk/>
            <pc:sldMk cId="1651945680" sldId="1907"/>
            <ac:spMk id="2" creationId="{033B7109-01E1-4FFD-B8EE-39B6DFA2F9AE}"/>
          </ac:spMkLst>
        </pc:spChg>
        <pc:spChg chg="add del mod">
          <ac:chgData name="Michael Purcell" userId="dab68de5-0171-4d81-971d-fa382509ad3d" providerId="ADAL" clId="{B3AE86B6-FF77-491A-8C9E-C3D40F8F21EA}" dt="2022-06-23T02:45:46.215" v="5551" actId="20577"/>
          <ac:spMkLst>
            <pc:docMk/>
            <pc:sldMk cId="1651945680" sldId="1907"/>
            <ac:spMk id="3" creationId="{0EAD4C5D-10F9-47E3-B176-DBF733473736}"/>
          </ac:spMkLst>
        </pc:spChg>
        <pc:spChg chg="del">
          <ac:chgData name="Michael Purcell" userId="dab68de5-0171-4d81-971d-fa382509ad3d" providerId="ADAL" clId="{B3AE86B6-FF77-491A-8C9E-C3D40F8F21EA}" dt="2022-06-23T02:38:16.732" v="5338" actId="478"/>
          <ac:spMkLst>
            <pc:docMk/>
            <pc:sldMk cId="1651945680" sldId="1907"/>
            <ac:spMk id="4" creationId="{2F80BEE8-E025-457A-ABD8-15460A56CF69}"/>
          </ac:spMkLst>
        </pc:spChg>
      </pc:sldChg>
      <pc:sldChg chg="modSp new del mod">
        <pc:chgData name="Michael Purcell" userId="dab68de5-0171-4d81-971d-fa382509ad3d" providerId="ADAL" clId="{B3AE86B6-FF77-491A-8C9E-C3D40F8F21EA}" dt="2022-06-23T02:37:52.816" v="5334" actId="47"/>
        <pc:sldMkLst>
          <pc:docMk/>
          <pc:sldMk cId="2982930458" sldId="1907"/>
        </pc:sldMkLst>
        <pc:spChg chg="mod">
          <ac:chgData name="Michael Purcell" userId="dab68de5-0171-4d81-971d-fa382509ad3d" providerId="ADAL" clId="{B3AE86B6-FF77-491A-8C9E-C3D40F8F21EA}" dt="2022-06-23T02:37:49.272" v="5333" actId="14100"/>
          <ac:spMkLst>
            <pc:docMk/>
            <pc:sldMk cId="2982930458" sldId="1907"/>
            <ac:spMk id="2" creationId="{58BB6107-40E9-4554-8197-ED17D5808407}"/>
          </ac:spMkLst>
        </pc:spChg>
      </pc:sldChg>
      <pc:sldChg chg="delSp modSp new mod">
        <pc:chgData name="Michael Purcell" userId="dab68de5-0171-4d81-971d-fa382509ad3d" providerId="ADAL" clId="{B3AE86B6-FF77-491A-8C9E-C3D40F8F21EA}" dt="2022-06-23T02:53:38.336" v="5638" actId="20577"/>
        <pc:sldMkLst>
          <pc:docMk/>
          <pc:sldMk cId="176181968" sldId="1908"/>
        </pc:sldMkLst>
        <pc:spChg chg="mod">
          <ac:chgData name="Michael Purcell" userId="dab68de5-0171-4d81-971d-fa382509ad3d" providerId="ADAL" clId="{B3AE86B6-FF77-491A-8C9E-C3D40F8F21EA}" dt="2022-06-23T02:47:09.639" v="5560" actId="20577"/>
          <ac:spMkLst>
            <pc:docMk/>
            <pc:sldMk cId="176181968" sldId="1908"/>
            <ac:spMk id="2" creationId="{DA2D25B0-7C11-439F-B8FA-FA2A407D40FC}"/>
          </ac:spMkLst>
        </pc:spChg>
        <pc:spChg chg="mod">
          <ac:chgData name="Michael Purcell" userId="dab68de5-0171-4d81-971d-fa382509ad3d" providerId="ADAL" clId="{B3AE86B6-FF77-491A-8C9E-C3D40F8F21EA}" dt="2022-06-23T02:53:38.336" v="5638" actId="20577"/>
          <ac:spMkLst>
            <pc:docMk/>
            <pc:sldMk cId="176181968" sldId="1908"/>
            <ac:spMk id="3" creationId="{05E2AA5C-02DE-4151-8B91-ECFE522E2DEE}"/>
          </ac:spMkLst>
        </pc:spChg>
        <pc:spChg chg="del">
          <ac:chgData name="Michael Purcell" userId="dab68de5-0171-4d81-971d-fa382509ad3d" providerId="ADAL" clId="{B3AE86B6-FF77-491A-8C9E-C3D40F8F21EA}" dt="2022-06-23T02:46:44.487" v="5553" actId="478"/>
          <ac:spMkLst>
            <pc:docMk/>
            <pc:sldMk cId="176181968" sldId="1908"/>
            <ac:spMk id="4" creationId="{1C76F63F-4B34-460A-AD6F-67CCB79C5527}"/>
          </ac:spMkLst>
        </pc:spChg>
      </pc:sldChg>
      <pc:sldChg chg="delSp modSp new mod">
        <pc:chgData name="Michael Purcell" userId="dab68de5-0171-4d81-971d-fa382509ad3d" providerId="ADAL" clId="{B3AE86B6-FF77-491A-8C9E-C3D40F8F21EA}" dt="2022-06-23T02:53:54.800" v="5640" actId="14100"/>
        <pc:sldMkLst>
          <pc:docMk/>
          <pc:sldMk cId="1868432882" sldId="1909"/>
        </pc:sldMkLst>
        <pc:spChg chg="mod">
          <ac:chgData name="Michael Purcell" userId="dab68de5-0171-4d81-971d-fa382509ad3d" providerId="ADAL" clId="{B3AE86B6-FF77-491A-8C9E-C3D40F8F21EA}" dt="2022-06-23T02:49:20.609" v="5580"/>
          <ac:spMkLst>
            <pc:docMk/>
            <pc:sldMk cId="1868432882" sldId="1909"/>
            <ac:spMk id="2" creationId="{74B3BDC6-386A-45CE-BD46-77F5A41810FE}"/>
          </ac:spMkLst>
        </pc:spChg>
        <pc:spChg chg="mod">
          <ac:chgData name="Michael Purcell" userId="dab68de5-0171-4d81-971d-fa382509ad3d" providerId="ADAL" clId="{B3AE86B6-FF77-491A-8C9E-C3D40F8F21EA}" dt="2022-06-23T02:53:54.800" v="5640" actId="14100"/>
          <ac:spMkLst>
            <pc:docMk/>
            <pc:sldMk cId="1868432882" sldId="1909"/>
            <ac:spMk id="3" creationId="{22980203-F8F9-4063-AB4B-32F41E69A050}"/>
          </ac:spMkLst>
        </pc:spChg>
        <pc:spChg chg="del">
          <ac:chgData name="Michael Purcell" userId="dab68de5-0171-4d81-971d-fa382509ad3d" providerId="ADAL" clId="{B3AE86B6-FF77-491A-8C9E-C3D40F8F21EA}" dt="2022-06-23T02:49:54.343" v="5588" actId="478"/>
          <ac:spMkLst>
            <pc:docMk/>
            <pc:sldMk cId="1868432882" sldId="1909"/>
            <ac:spMk id="4" creationId="{D34344A5-52B8-48BA-BD1F-0627329B6FF0}"/>
          </ac:spMkLst>
        </pc:spChg>
      </pc:sldChg>
      <pc:sldChg chg="addSp modSp new mod">
        <pc:chgData name="Michael Purcell" userId="dab68de5-0171-4d81-971d-fa382509ad3d" providerId="ADAL" clId="{B3AE86B6-FF77-491A-8C9E-C3D40F8F21EA}" dt="2022-06-23T03:39:28.052" v="7679" actId="1076"/>
        <pc:sldMkLst>
          <pc:docMk/>
          <pc:sldMk cId="3727487820" sldId="1910"/>
        </pc:sldMkLst>
        <pc:spChg chg="mod">
          <ac:chgData name="Michael Purcell" userId="dab68de5-0171-4d81-971d-fa382509ad3d" providerId="ADAL" clId="{B3AE86B6-FF77-491A-8C9E-C3D40F8F21EA}" dt="2022-06-23T03:38:05.691" v="7676" actId="14100"/>
          <ac:spMkLst>
            <pc:docMk/>
            <pc:sldMk cId="3727487820" sldId="1910"/>
            <ac:spMk id="2" creationId="{4F2C9F72-E107-42AA-96BE-D455FE9505CC}"/>
          </ac:spMkLst>
        </pc:spChg>
        <pc:spChg chg="mod">
          <ac:chgData name="Michael Purcell" userId="dab68de5-0171-4d81-971d-fa382509ad3d" providerId="ADAL" clId="{B3AE86B6-FF77-491A-8C9E-C3D40F8F21EA}" dt="2022-06-23T03:39:20.526" v="7678" actId="1076"/>
          <ac:spMkLst>
            <pc:docMk/>
            <pc:sldMk cId="3727487820" sldId="1910"/>
            <ac:spMk id="3" creationId="{38F0DFF8-1694-4A06-B22F-0EE49BFB99EF}"/>
          </ac:spMkLst>
        </pc:spChg>
        <pc:picChg chg="add mod">
          <ac:chgData name="Michael Purcell" userId="dab68de5-0171-4d81-971d-fa382509ad3d" providerId="ADAL" clId="{B3AE86B6-FF77-491A-8C9E-C3D40F8F21EA}" dt="2022-06-23T03:39:28.052" v="7679" actId="1076"/>
          <ac:picMkLst>
            <pc:docMk/>
            <pc:sldMk cId="3727487820" sldId="1910"/>
            <ac:picMk id="2050" creationId="{060BED81-7CE2-417B-B1CF-91FBDE3FAA77}"/>
          </ac:picMkLst>
        </pc:picChg>
      </pc:sldChg>
      <pc:sldChg chg="modSp new mod">
        <pc:chgData name="Michael Purcell" userId="dab68de5-0171-4d81-971d-fa382509ad3d" providerId="ADAL" clId="{B3AE86B6-FF77-491A-8C9E-C3D40F8F21EA}" dt="2022-06-23T18:46:54.616" v="11430" actId="5793"/>
        <pc:sldMkLst>
          <pc:docMk/>
          <pc:sldMk cId="4257435778" sldId="1911"/>
        </pc:sldMkLst>
        <pc:spChg chg="mod">
          <ac:chgData name="Michael Purcell" userId="dab68de5-0171-4d81-971d-fa382509ad3d" providerId="ADAL" clId="{B3AE86B6-FF77-491A-8C9E-C3D40F8F21EA}" dt="2022-06-23T03:13:20.781" v="6293" actId="255"/>
          <ac:spMkLst>
            <pc:docMk/>
            <pc:sldMk cId="4257435778" sldId="1911"/>
            <ac:spMk id="2" creationId="{C28BA71E-7420-424B-B732-132B8B956C0E}"/>
          </ac:spMkLst>
        </pc:spChg>
        <pc:spChg chg="mod">
          <ac:chgData name="Michael Purcell" userId="dab68de5-0171-4d81-971d-fa382509ad3d" providerId="ADAL" clId="{B3AE86B6-FF77-491A-8C9E-C3D40F8F21EA}" dt="2022-06-23T18:46:54.616" v="11430" actId="5793"/>
          <ac:spMkLst>
            <pc:docMk/>
            <pc:sldMk cId="4257435778" sldId="1911"/>
            <ac:spMk id="3" creationId="{2E00034E-9D52-4E4D-B0D7-1B21004A162E}"/>
          </ac:spMkLst>
        </pc:spChg>
      </pc:sldChg>
      <pc:sldChg chg="modSp new mod ord">
        <pc:chgData name="Michael Purcell" userId="dab68de5-0171-4d81-971d-fa382509ad3d" providerId="ADAL" clId="{B3AE86B6-FF77-491A-8C9E-C3D40F8F21EA}" dt="2022-06-23T13:03:02.150" v="11141" actId="20577"/>
        <pc:sldMkLst>
          <pc:docMk/>
          <pc:sldMk cId="1396473997" sldId="1912"/>
        </pc:sldMkLst>
        <pc:spChg chg="mod">
          <ac:chgData name="Michael Purcell" userId="dab68de5-0171-4d81-971d-fa382509ad3d" providerId="ADAL" clId="{B3AE86B6-FF77-491A-8C9E-C3D40F8F21EA}" dt="2022-06-23T04:32:34.232" v="10125" actId="20577"/>
          <ac:spMkLst>
            <pc:docMk/>
            <pc:sldMk cId="1396473997" sldId="1912"/>
            <ac:spMk id="2" creationId="{B0CD4488-ECBB-404B-9343-B76669FBB823}"/>
          </ac:spMkLst>
        </pc:spChg>
        <pc:spChg chg="mod">
          <ac:chgData name="Michael Purcell" userId="dab68de5-0171-4d81-971d-fa382509ad3d" providerId="ADAL" clId="{B3AE86B6-FF77-491A-8C9E-C3D40F8F21EA}" dt="2022-06-23T13:03:02.150" v="11141" actId="20577"/>
          <ac:spMkLst>
            <pc:docMk/>
            <pc:sldMk cId="1396473997" sldId="1912"/>
            <ac:spMk id="3" creationId="{AB95EEA6-D90E-45BB-902C-3F75FF44E2BE}"/>
          </ac:spMkLst>
        </pc:spChg>
      </pc:sldChg>
      <pc:sldChg chg="modSp new mod">
        <pc:chgData name="Michael Purcell" userId="dab68de5-0171-4d81-971d-fa382509ad3d" providerId="ADAL" clId="{B3AE86B6-FF77-491A-8C9E-C3D40F8F21EA}" dt="2022-06-23T12:49:34.236" v="10366" actId="20577"/>
        <pc:sldMkLst>
          <pc:docMk/>
          <pc:sldMk cId="3203051589" sldId="1913"/>
        </pc:sldMkLst>
        <pc:spChg chg="mod">
          <ac:chgData name="Michael Purcell" userId="dab68de5-0171-4d81-971d-fa382509ad3d" providerId="ADAL" clId="{B3AE86B6-FF77-491A-8C9E-C3D40F8F21EA}" dt="2022-06-23T03:10:08.778" v="5946" actId="20577"/>
          <ac:spMkLst>
            <pc:docMk/>
            <pc:sldMk cId="3203051589" sldId="1913"/>
            <ac:spMk id="2" creationId="{7E534477-EF85-4AB4-B09F-3A2C144F32F1}"/>
          </ac:spMkLst>
        </pc:spChg>
        <pc:spChg chg="mod">
          <ac:chgData name="Michael Purcell" userId="dab68de5-0171-4d81-971d-fa382509ad3d" providerId="ADAL" clId="{B3AE86B6-FF77-491A-8C9E-C3D40F8F21EA}" dt="2022-06-23T12:49:34.236" v="10366" actId="20577"/>
          <ac:spMkLst>
            <pc:docMk/>
            <pc:sldMk cId="3203051589" sldId="1913"/>
            <ac:spMk id="3" creationId="{5F07C0EB-064B-4460-9F08-AD48FC9E8402}"/>
          </ac:spMkLst>
        </pc:spChg>
      </pc:sldChg>
      <pc:sldChg chg="modSp new mod ord">
        <pc:chgData name="Michael Purcell" userId="dab68de5-0171-4d81-971d-fa382509ad3d" providerId="ADAL" clId="{B3AE86B6-FF77-491A-8C9E-C3D40F8F21EA}" dt="2022-06-23T04:36:02.966" v="10246" actId="20577"/>
        <pc:sldMkLst>
          <pc:docMk/>
          <pc:sldMk cId="1062624197" sldId="1914"/>
        </pc:sldMkLst>
        <pc:spChg chg="mod">
          <ac:chgData name="Michael Purcell" userId="dab68de5-0171-4d81-971d-fa382509ad3d" providerId="ADAL" clId="{B3AE86B6-FF77-491A-8C9E-C3D40F8F21EA}" dt="2022-06-23T03:24:46.825" v="7207" actId="20577"/>
          <ac:spMkLst>
            <pc:docMk/>
            <pc:sldMk cId="1062624197" sldId="1914"/>
            <ac:spMk id="2" creationId="{307DDC33-780C-4D3D-B9EF-EC35517191CA}"/>
          </ac:spMkLst>
        </pc:spChg>
        <pc:spChg chg="mod">
          <ac:chgData name="Michael Purcell" userId="dab68de5-0171-4d81-971d-fa382509ad3d" providerId="ADAL" clId="{B3AE86B6-FF77-491A-8C9E-C3D40F8F21EA}" dt="2022-06-23T04:36:02.966" v="10246" actId="20577"/>
          <ac:spMkLst>
            <pc:docMk/>
            <pc:sldMk cId="1062624197" sldId="1914"/>
            <ac:spMk id="3" creationId="{3F3CB622-E6EE-45C3-B54A-E7093CB476E5}"/>
          </ac:spMkLst>
        </pc:spChg>
      </pc:sldChg>
      <pc:sldChg chg="modSp new mod ord">
        <pc:chgData name="Michael Purcell" userId="dab68de5-0171-4d81-971d-fa382509ad3d" providerId="ADAL" clId="{B3AE86B6-FF77-491A-8C9E-C3D40F8F21EA}" dt="2022-06-23T12:52:29.096" v="10410" actId="113"/>
        <pc:sldMkLst>
          <pc:docMk/>
          <pc:sldMk cId="1857356593" sldId="1915"/>
        </pc:sldMkLst>
        <pc:spChg chg="mod">
          <ac:chgData name="Michael Purcell" userId="dab68de5-0171-4d81-971d-fa382509ad3d" providerId="ADAL" clId="{B3AE86B6-FF77-491A-8C9E-C3D40F8F21EA}" dt="2022-06-23T03:21:50.404" v="7005" actId="20577"/>
          <ac:spMkLst>
            <pc:docMk/>
            <pc:sldMk cId="1857356593" sldId="1915"/>
            <ac:spMk id="2" creationId="{A230E41E-AA12-4D52-9FFB-102DF74C0011}"/>
          </ac:spMkLst>
        </pc:spChg>
        <pc:spChg chg="mod">
          <ac:chgData name="Michael Purcell" userId="dab68de5-0171-4d81-971d-fa382509ad3d" providerId="ADAL" clId="{B3AE86B6-FF77-491A-8C9E-C3D40F8F21EA}" dt="2022-06-23T12:52:29.096" v="10410" actId="113"/>
          <ac:spMkLst>
            <pc:docMk/>
            <pc:sldMk cId="1857356593" sldId="1915"/>
            <ac:spMk id="3" creationId="{BE996902-84B3-42F5-94C5-4969BBDC409A}"/>
          </ac:spMkLst>
        </pc:spChg>
      </pc:sldChg>
      <pc:sldChg chg="modSp new mod ord">
        <pc:chgData name="Michael Purcell" userId="dab68de5-0171-4d81-971d-fa382509ad3d" providerId="ADAL" clId="{B3AE86B6-FF77-491A-8C9E-C3D40F8F21EA}" dt="2022-06-23T13:01:46.964" v="11016" actId="20577"/>
        <pc:sldMkLst>
          <pc:docMk/>
          <pc:sldMk cId="3960701230" sldId="1916"/>
        </pc:sldMkLst>
        <pc:spChg chg="mod">
          <ac:chgData name="Michael Purcell" userId="dab68de5-0171-4d81-971d-fa382509ad3d" providerId="ADAL" clId="{B3AE86B6-FF77-491A-8C9E-C3D40F8F21EA}" dt="2022-06-23T04:33:08.882" v="10176" actId="20577"/>
          <ac:spMkLst>
            <pc:docMk/>
            <pc:sldMk cId="3960701230" sldId="1916"/>
            <ac:spMk id="2" creationId="{A86E5735-3458-4179-94EA-CB03CCE5D71C}"/>
          </ac:spMkLst>
        </pc:spChg>
        <pc:spChg chg="mod">
          <ac:chgData name="Michael Purcell" userId="dab68de5-0171-4d81-971d-fa382509ad3d" providerId="ADAL" clId="{B3AE86B6-FF77-491A-8C9E-C3D40F8F21EA}" dt="2022-06-23T13:01:46.964" v="11016" actId="20577"/>
          <ac:spMkLst>
            <pc:docMk/>
            <pc:sldMk cId="3960701230" sldId="1916"/>
            <ac:spMk id="3" creationId="{D10D07DA-A520-4B90-A064-25E5D1188D71}"/>
          </ac:spMkLst>
        </pc:spChg>
      </pc:sldChg>
      <pc:sldChg chg="modSp new mod ord">
        <pc:chgData name="Michael Purcell" userId="dab68de5-0171-4d81-971d-fa382509ad3d" providerId="ADAL" clId="{B3AE86B6-FF77-491A-8C9E-C3D40F8F21EA}" dt="2022-06-23T12:59:35.026" v="10830" actId="113"/>
        <pc:sldMkLst>
          <pc:docMk/>
          <pc:sldMk cId="381872083" sldId="1917"/>
        </pc:sldMkLst>
        <pc:spChg chg="mod">
          <ac:chgData name="Michael Purcell" userId="dab68de5-0171-4d81-971d-fa382509ad3d" providerId="ADAL" clId="{B3AE86B6-FF77-491A-8C9E-C3D40F8F21EA}" dt="2022-06-23T04:01:24.135" v="8615"/>
          <ac:spMkLst>
            <pc:docMk/>
            <pc:sldMk cId="381872083" sldId="1917"/>
            <ac:spMk id="2" creationId="{A1C0C51F-0C8D-43F4-9BA4-23F8A58A51AA}"/>
          </ac:spMkLst>
        </pc:spChg>
        <pc:spChg chg="mod">
          <ac:chgData name="Michael Purcell" userId="dab68de5-0171-4d81-971d-fa382509ad3d" providerId="ADAL" clId="{B3AE86B6-FF77-491A-8C9E-C3D40F8F21EA}" dt="2022-06-23T12:59:35.026" v="10830" actId="113"/>
          <ac:spMkLst>
            <pc:docMk/>
            <pc:sldMk cId="381872083" sldId="1917"/>
            <ac:spMk id="3" creationId="{720779A5-9E43-403D-BD77-AE50BCB2B304}"/>
          </ac:spMkLst>
        </pc:spChg>
      </pc:sldChg>
      <pc:sldChg chg="delSp modSp new mod ord">
        <pc:chgData name="Michael Purcell" userId="dab68de5-0171-4d81-971d-fa382509ad3d" providerId="ADAL" clId="{B3AE86B6-FF77-491A-8C9E-C3D40F8F21EA}" dt="2022-06-23T12:52:49.056" v="10414" actId="20577"/>
        <pc:sldMkLst>
          <pc:docMk/>
          <pc:sldMk cId="3604990973" sldId="1918"/>
        </pc:sldMkLst>
        <pc:spChg chg="del">
          <ac:chgData name="Michael Purcell" userId="dab68de5-0171-4d81-971d-fa382509ad3d" providerId="ADAL" clId="{B3AE86B6-FF77-491A-8C9E-C3D40F8F21EA}" dt="2022-06-23T03:49:16.082" v="7925" actId="478"/>
          <ac:spMkLst>
            <pc:docMk/>
            <pc:sldMk cId="3604990973" sldId="1918"/>
            <ac:spMk id="2" creationId="{CE337033-6F0A-478A-B3B1-F44325ABAE1F}"/>
          </ac:spMkLst>
        </pc:spChg>
        <pc:spChg chg="mod">
          <ac:chgData name="Michael Purcell" userId="dab68de5-0171-4d81-971d-fa382509ad3d" providerId="ADAL" clId="{B3AE86B6-FF77-491A-8C9E-C3D40F8F21EA}" dt="2022-06-23T12:52:49.056" v="10414" actId="20577"/>
          <ac:spMkLst>
            <pc:docMk/>
            <pc:sldMk cId="3604990973" sldId="1918"/>
            <ac:spMk id="3" creationId="{ECADE586-6FC3-4336-BF38-2DAC9663BACC}"/>
          </ac:spMkLst>
        </pc:spChg>
      </pc:sldChg>
      <pc:sldChg chg="modSp new mod ord">
        <pc:chgData name="Michael Purcell" userId="dab68de5-0171-4d81-971d-fa382509ad3d" providerId="ADAL" clId="{B3AE86B6-FF77-491A-8C9E-C3D40F8F21EA}" dt="2022-06-23T12:57:45.680" v="10630" actId="114"/>
        <pc:sldMkLst>
          <pc:docMk/>
          <pc:sldMk cId="3558698385" sldId="1919"/>
        </pc:sldMkLst>
        <pc:spChg chg="mod">
          <ac:chgData name="Michael Purcell" userId="dab68de5-0171-4d81-971d-fa382509ad3d" providerId="ADAL" clId="{B3AE86B6-FF77-491A-8C9E-C3D40F8F21EA}" dt="2022-06-23T03:54:06.058" v="8107" actId="20577"/>
          <ac:spMkLst>
            <pc:docMk/>
            <pc:sldMk cId="3558698385" sldId="1919"/>
            <ac:spMk id="2" creationId="{C004825D-F796-49F9-906B-2B4E918066EE}"/>
          </ac:spMkLst>
        </pc:spChg>
        <pc:spChg chg="mod">
          <ac:chgData name="Michael Purcell" userId="dab68de5-0171-4d81-971d-fa382509ad3d" providerId="ADAL" clId="{B3AE86B6-FF77-491A-8C9E-C3D40F8F21EA}" dt="2022-06-23T12:57:45.680" v="10630" actId="114"/>
          <ac:spMkLst>
            <pc:docMk/>
            <pc:sldMk cId="3558698385" sldId="1919"/>
            <ac:spMk id="3" creationId="{EA8CDFFF-D9BE-4A4C-85BC-2B28948A52D4}"/>
          </ac:spMkLst>
        </pc:spChg>
      </pc:sldChg>
      <pc:sldChg chg="modSp new mod ord">
        <pc:chgData name="Michael Purcell" userId="dab68de5-0171-4d81-971d-fa382509ad3d" providerId="ADAL" clId="{B3AE86B6-FF77-491A-8C9E-C3D40F8F21EA}" dt="2022-06-23T13:02:17.414" v="11049" actId="20577"/>
        <pc:sldMkLst>
          <pc:docMk/>
          <pc:sldMk cId="589099940" sldId="1920"/>
        </pc:sldMkLst>
        <pc:spChg chg="mod">
          <ac:chgData name="Michael Purcell" userId="dab68de5-0171-4d81-971d-fa382509ad3d" providerId="ADAL" clId="{B3AE86B6-FF77-491A-8C9E-C3D40F8F21EA}" dt="2022-06-23T04:11:50.469" v="9327" actId="20577"/>
          <ac:spMkLst>
            <pc:docMk/>
            <pc:sldMk cId="589099940" sldId="1920"/>
            <ac:spMk id="2" creationId="{F04E0411-566A-4C3C-BB43-69087C7049BF}"/>
          </ac:spMkLst>
        </pc:spChg>
        <pc:spChg chg="mod">
          <ac:chgData name="Michael Purcell" userId="dab68de5-0171-4d81-971d-fa382509ad3d" providerId="ADAL" clId="{B3AE86B6-FF77-491A-8C9E-C3D40F8F21EA}" dt="2022-06-23T13:02:17.414" v="11049" actId="20577"/>
          <ac:spMkLst>
            <pc:docMk/>
            <pc:sldMk cId="589099940" sldId="1920"/>
            <ac:spMk id="3" creationId="{43C38C6C-3C7B-4848-B6AD-808F2620BA75}"/>
          </ac:spMkLst>
        </pc:spChg>
      </pc:sldChg>
      <pc:sldChg chg="new del">
        <pc:chgData name="Michael Purcell" userId="dab68de5-0171-4d81-971d-fa382509ad3d" providerId="ADAL" clId="{B3AE86B6-FF77-491A-8C9E-C3D40F8F21EA}" dt="2022-06-23T04:10:57.476" v="9319" actId="47"/>
        <pc:sldMkLst>
          <pc:docMk/>
          <pc:sldMk cId="2617333481" sldId="1920"/>
        </pc:sldMkLst>
      </pc:sldChg>
      <pc:sldChg chg="delSp modSp new del mod">
        <pc:chgData name="Michael Purcell" userId="dab68de5-0171-4d81-971d-fa382509ad3d" providerId="ADAL" clId="{B3AE86B6-FF77-491A-8C9E-C3D40F8F21EA}" dt="2022-06-23T04:22:01.583" v="9606" actId="47"/>
        <pc:sldMkLst>
          <pc:docMk/>
          <pc:sldMk cId="3326749356" sldId="1921"/>
        </pc:sldMkLst>
        <pc:spChg chg="del">
          <ac:chgData name="Michael Purcell" userId="dab68de5-0171-4d81-971d-fa382509ad3d" providerId="ADAL" clId="{B3AE86B6-FF77-491A-8C9E-C3D40F8F21EA}" dt="2022-06-23T04:18:37.925" v="9575" actId="478"/>
          <ac:spMkLst>
            <pc:docMk/>
            <pc:sldMk cId="3326749356" sldId="1921"/>
            <ac:spMk id="2" creationId="{D6C10094-D5EF-4274-A40D-697A46393962}"/>
          </ac:spMkLst>
        </pc:spChg>
        <pc:spChg chg="mod">
          <ac:chgData name="Michael Purcell" userId="dab68de5-0171-4d81-971d-fa382509ad3d" providerId="ADAL" clId="{B3AE86B6-FF77-491A-8C9E-C3D40F8F21EA}" dt="2022-06-23T04:21:43.373" v="9605"/>
          <ac:spMkLst>
            <pc:docMk/>
            <pc:sldMk cId="3326749356" sldId="1921"/>
            <ac:spMk id="3" creationId="{3D8A4550-5464-434B-8FC2-791793169D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55</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DB60B1-BEF5-4848-BB02-98EBFE355C13}"/>
              </a:ext>
            </a:extLst>
          </p:cNvPr>
          <p:cNvPicPr>
            <a:picLocks noChangeAspect="1"/>
          </p:cNvPicPr>
          <p:nvPr userDrawn="1"/>
        </p:nvPicPr>
        <p:blipFill>
          <a:blip r:embed="rId2"/>
          <a:srcRect/>
          <a:stretch/>
        </p:blipFill>
        <p:spPr>
          <a:xfrm>
            <a:off x="0" y="1"/>
            <a:ext cx="12191998" cy="6857999"/>
          </a:xfrm>
          <a:prstGeom prst="rect">
            <a:avLst/>
          </a:prstGeom>
        </p:spPr>
      </p:pic>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5" descr="Red, blue grey white pattern background">
            <a:extLst>
              <a:ext uri="{FF2B5EF4-FFF2-40B4-BE49-F238E27FC236}">
                <a16:creationId xmlns:a16="http://schemas.microsoft.com/office/drawing/2014/main" id="{906BF34F-6945-4E11-BAEC-F66F7254C4C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Pattern Content Blu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6" descr="Red, blue grey white pattern background">
            <a:extLst>
              <a:ext uri="{FF2B5EF4-FFF2-40B4-BE49-F238E27FC236}">
                <a16:creationId xmlns:a16="http://schemas.microsoft.com/office/drawing/2014/main" id="{BC85C715-EF0D-4E33-AC89-C35DD2596E5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340929"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5" descr="Red, blue grey white pattern background">
            <a:extLst>
              <a:ext uri="{FF2B5EF4-FFF2-40B4-BE49-F238E27FC236}">
                <a16:creationId xmlns:a16="http://schemas.microsoft.com/office/drawing/2014/main" id="{8FD53BA4-73D2-4CCA-8580-11F4221524F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27166" y="0"/>
            <a:ext cx="4764834"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2"/>
        </a:solidFill>
        <a:effectLst/>
      </p:bgPr>
    </p:bg>
    <p:spTree>
      <p:nvGrpSpPr>
        <p:cNvPr id="1" name=""/>
        <p:cNvGrpSpPr/>
        <p:nvPr/>
      </p:nvGrpSpPr>
      <p:grpSpPr>
        <a:xfrm>
          <a:off x="0" y="0"/>
          <a:ext cx="0" cy="0"/>
          <a:chOff x="0" y="0"/>
          <a:chExt cx="0" cy="0"/>
        </a:xfrm>
      </p:grpSpPr>
      <p:pic>
        <p:nvPicPr>
          <p:cNvPr id="8" name="Picture Placeholder 6" descr="White Striped background">
            <a:extLst>
              <a:ext uri="{FF2B5EF4-FFF2-40B4-BE49-F238E27FC236}">
                <a16:creationId xmlns:a16="http://schemas.microsoft.com/office/drawing/2014/main" id="{3917D528-010E-4303-97BF-F7F67BC661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2"/>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pic>
        <p:nvPicPr>
          <p:cNvPr id="7" name="Picture Placeholder 5" descr="Red, blue grey white pattern background">
            <a:extLst>
              <a:ext uri="{FF2B5EF4-FFF2-40B4-BE49-F238E27FC236}">
                <a16:creationId xmlns:a16="http://schemas.microsoft.com/office/drawing/2014/main" id="{CD2D4C14-919B-45F8-8FB9-55AAC8A8FCF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6" descr="Red, blue grey white pattern background">
            <a:extLst>
              <a:ext uri="{FF2B5EF4-FFF2-40B4-BE49-F238E27FC236}">
                <a16:creationId xmlns:a16="http://schemas.microsoft.com/office/drawing/2014/main" id="{3A82D859-AED3-485F-A04E-40320B1043A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3">
                    <a:lumMod val="75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pic>
        <p:nvPicPr>
          <p:cNvPr id="9" name="Picture Placeholder 8" descr="Red, blue grey white pattern background">
            <a:extLst>
              <a:ext uri="{FF2B5EF4-FFF2-40B4-BE49-F238E27FC236}">
                <a16:creationId xmlns:a16="http://schemas.microsoft.com/office/drawing/2014/main" id="{EFDBB6A3-9760-4B41-9E31-6D5DD396E16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2"/>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pic>
        <p:nvPicPr>
          <p:cNvPr id="11" name="Picture Placeholder 5" descr="Red, blue grey white pattern background">
            <a:extLst>
              <a:ext uri="{FF2B5EF4-FFF2-40B4-BE49-F238E27FC236}">
                <a16:creationId xmlns:a16="http://schemas.microsoft.com/office/drawing/2014/main" id="{1014381E-E235-4624-9267-69EEEE9826F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Gra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3">
                    <a:lumMod val="75000"/>
                  </a:schemeClr>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6" descr="Red, blue grey white pattern background">
            <a:extLst>
              <a:ext uri="{FF2B5EF4-FFF2-40B4-BE49-F238E27FC236}">
                <a16:creationId xmlns:a16="http://schemas.microsoft.com/office/drawing/2014/main" id="{6696C96D-182E-490E-A117-B60FF185367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accent1"/>
        </a:solidFill>
        <a:effectLst/>
      </p:bgPr>
    </p:bg>
    <p:spTree>
      <p:nvGrpSpPr>
        <p:cNvPr id="1" name=""/>
        <p:cNvGrpSpPr/>
        <p:nvPr/>
      </p:nvGrpSpPr>
      <p:grpSpPr>
        <a:xfrm>
          <a:off x="0" y="0"/>
          <a:ext cx="0" cy="0"/>
          <a:chOff x="0" y="0"/>
          <a:chExt cx="0" cy="0"/>
        </a:xfrm>
      </p:grpSpPr>
      <p:pic>
        <p:nvPicPr>
          <p:cNvPr id="8" name="Picture Placeholder 6" descr="Picture placeholder ">
            <a:extLst>
              <a:ext uri="{FF2B5EF4-FFF2-40B4-BE49-F238E27FC236}">
                <a16:creationId xmlns:a16="http://schemas.microsoft.com/office/drawing/2014/main" id="{21F9B252-B7D4-4DA8-92E8-8A98BFEF41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703" r:id="rId9"/>
    <p:sldLayoutId id="2147483690" r:id="rId10"/>
    <p:sldLayoutId id="2147483708"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5262718" y="1524001"/>
            <a:ext cx="6220101" cy="1739152"/>
          </a:xfrm>
        </p:spPr>
        <p:txBody>
          <a:bodyPr anchor="ctr">
            <a:noAutofit/>
          </a:bodyPr>
          <a:lstStyle/>
          <a:p>
            <a:r>
              <a:rPr lang="en-US" altLang="en-US" dirty="0">
                <a:solidFill>
                  <a:schemeClr val="accent2"/>
                </a:solidFill>
              </a:rPr>
              <a:t>SELF-REPRESENTED ACCUSED:</a:t>
            </a:r>
            <a:r>
              <a:rPr lang="en-US" altLang="en-US" dirty="0">
                <a:solidFill>
                  <a:schemeClr val="accent1"/>
                </a:solidFill>
              </a:rPr>
              <a:t> HOW TO WIN THE LADY BYNG</a:t>
            </a:r>
          </a:p>
        </p:txBody>
      </p:sp>
      <p:sp>
        <p:nvSpPr>
          <p:cNvPr id="5" name="Rectangle 2">
            <a:extLst>
              <a:ext uri="{FF2B5EF4-FFF2-40B4-BE49-F238E27FC236}">
                <a16:creationId xmlns:a16="http://schemas.microsoft.com/office/drawing/2014/main" id="{08A7645C-0750-4128-9819-96975E182B46}"/>
              </a:ext>
            </a:extLst>
          </p:cNvPr>
          <p:cNvSpPr txBox="1">
            <a:spLocks noChangeArrowheads="1"/>
          </p:cNvSpPr>
          <p:nvPr/>
        </p:nvSpPr>
        <p:spPr>
          <a:xfrm>
            <a:off x="5459942" y="5150830"/>
            <a:ext cx="6220101" cy="1325563"/>
          </a:xfrm>
          <a:prstGeom prst="rect">
            <a:avLst/>
          </a:prstGeom>
        </p:spPr>
        <p:txBody>
          <a:bodyPr anchor="ctr">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fontAlgn="auto">
              <a:spcAft>
                <a:spcPts val="0"/>
              </a:spcAft>
            </a:pPr>
            <a:r>
              <a:rPr lang="en-US" altLang="en-US" sz="3000" dirty="0">
                <a:solidFill>
                  <a:schemeClr val="accent6"/>
                </a:solidFill>
              </a:rPr>
              <a:t>Michael Purcell</a:t>
            </a:r>
          </a:p>
          <a:p>
            <a:pPr algn="r" fontAlgn="auto">
              <a:spcAft>
                <a:spcPts val="0"/>
              </a:spcAft>
            </a:pPr>
            <a:r>
              <a:rPr lang="en-US" altLang="en-US" sz="3000" dirty="0">
                <a:solidFill>
                  <a:schemeClr val="accent6"/>
                </a:solidFill>
              </a:rPr>
              <a:t>ACA, Ottawa</a:t>
            </a: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93B6-A100-4B30-90C7-7103A26653B8}"/>
              </a:ext>
            </a:extLst>
          </p:cNvPr>
          <p:cNvSpPr>
            <a:spLocks noGrp="1"/>
          </p:cNvSpPr>
          <p:nvPr>
            <p:ph type="title"/>
          </p:nvPr>
        </p:nvSpPr>
        <p:spPr/>
        <p:txBody>
          <a:bodyPr/>
          <a:lstStyle/>
          <a:p>
            <a:r>
              <a:rPr lang="en-CA" dirty="0"/>
              <a:t>WHY DO SELF-REPS-REP-SELFS?</a:t>
            </a:r>
          </a:p>
        </p:txBody>
      </p:sp>
      <p:sp>
        <p:nvSpPr>
          <p:cNvPr id="3" name="Text Placeholder 2">
            <a:extLst>
              <a:ext uri="{FF2B5EF4-FFF2-40B4-BE49-F238E27FC236}">
                <a16:creationId xmlns:a16="http://schemas.microsoft.com/office/drawing/2014/main" id="{157750D1-582D-4F14-BBAF-54169543D294}"/>
              </a:ext>
            </a:extLst>
          </p:cNvPr>
          <p:cNvSpPr>
            <a:spLocks noGrp="1"/>
          </p:cNvSpPr>
          <p:nvPr>
            <p:ph type="body" sz="quarter" idx="11"/>
          </p:nvPr>
        </p:nvSpPr>
        <p:spPr>
          <a:xfrm>
            <a:off x="5199743" y="1904999"/>
            <a:ext cx="6477000" cy="3440723"/>
          </a:xfrm>
        </p:spPr>
        <p:txBody>
          <a:bodyPr/>
          <a:lstStyle/>
          <a:p>
            <a:pPr marL="342900" lvl="0" indent="-342900">
              <a:lnSpc>
                <a:spcPct val="115000"/>
              </a:lnSpc>
              <a:buFont typeface="Arial" panose="020B0604020202020204" pitchFamily="34" charset="0"/>
              <a:buChar char="-"/>
            </a:pPr>
            <a:r>
              <a:rPr lang="en-US" sz="2200" dirty="0">
                <a:effectLst/>
                <a:latin typeface="+mj-lt"/>
                <a:ea typeface="Arial" panose="020B0604020202020204" pitchFamily="34" charset="0"/>
                <a:cs typeface="Times New Roman" panose="02020603050405020304" pitchFamily="18" charset="0"/>
              </a:rPr>
              <a:t>$$$ </a:t>
            </a:r>
          </a:p>
          <a:p>
            <a:pPr marL="342900" lvl="0" indent="-342900">
              <a:lnSpc>
                <a:spcPct val="115000"/>
              </a:lnSpc>
              <a:buFont typeface="Arial" panose="020B0604020202020204" pitchFamily="34" charset="0"/>
              <a:buChar char="-"/>
            </a:pPr>
            <a:r>
              <a:rPr lang="en-US" sz="2200" dirty="0">
                <a:effectLst/>
                <a:latin typeface="+mj-lt"/>
                <a:ea typeface="Arial" panose="020B0604020202020204" pitchFamily="34" charset="0"/>
                <a:cs typeface="Times New Roman" panose="02020603050405020304" pitchFamily="18" charset="0"/>
              </a:rPr>
              <a:t>Mental Health/Social Disorder</a:t>
            </a:r>
          </a:p>
          <a:p>
            <a:pPr marL="342900" lvl="0" indent="-342900">
              <a:lnSpc>
                <a:spcPct val="115000"/>
              </a:lnSpc>
              <a:buFont typeface="Arial" panose="020B0604020202020204" pitchFamily="34" charset="0"/>
              <a:buChar char="-"/>
            </a:pPr>
            <a:r>
              <a:rPr lang="en-US" sz="2200" dirty="0">
                <a:effectLst/>
                <a:latin typeface="+mj-lt"/>
                <a:ea typeface="Arial" panose="020B0604020202020204" pitchFamily="34" charset="0"/>
                <a:cs typeface="Times New Roman" panose="02020603050405020304" pitchFamily="18" charset="0"/>
              </a:rPr>
              <a:t>Distrust of the CJ system</a:t>
            </a:r>
          </a:p>
          <a:p>
            <a:pPr marL="342900" lvl="0" indent="-342900">
              <a:lnSpc>
                <a:spcPct val="115000"/>
              </a:lnSpc>
              <a:buFont typeface="Arial" panose="020B0604020202020204" pitchFamily="34" charset="0"/>
              <a:buChar char="-"/>
            </a:pPr>
            <a:r>
              <a:rPr lang="en-US" sz="2200" dirty="0">
                <a:effectLst/>
                <a:latin typeface="+mj-lt"/>
                <a:ea typeface="Arial" panose="020B0604020202020204" pitchFamily="34" charset="0"/>
                <a:cs typeface="Times New Roman" panose="02020603050405020304" pitchFamily="18" charset="0"/>
              </a:rPr>
              <a:t>Good/Poor Judgment</a:t>
            </a:r>
          </a:p>
          <a:p>
            <a:pPr marL="342900" lvl="0" indent="-342900">
              <a:lnSpc>
                <a:spcPct val="115000"/>
              </a:lnSpc>
              <a:buFont typeface="Arial" panose="020B0604020202020204" pitchFamily="34" charset="0"/>
              <a:buChar char="-"/>
            </a:pPr>
            <a:r>
              <a:rPr lang="en-US" sz="2200" dirty="0">
                <a:latin typeface="+mj-lt"/>
                <a:ea typeface="Arial" panose="020B0604020202020204" pitchFamily="34" charset="0"/>
                <a:cs typeface="Times New Roman" panose="02020603050405020304" pitchFamily="18" charset="0"/>
              </a:rPr>
              <a:t>It’s</a:t>
            </a:r>
            <a:r>
              <a:rPr lang="en-US" sz="2200" dirty="0">
                <a:effectLst/>
                <a:latin typeface="+mj-lt"/>
                <a:ea typeface="Arial" panose="020B0604020202020204" pitchFamily="34" charset="0"/>
                <a:cs typeface="Times New Roman" panose="02020603050405020304" pitchFamily="18" charset="0"/>
              </a:rPr>
              <a:t> their statutory/constitutional right</a:t>
            </a:r>
          </a:p>
          <a:p>
            <a:pPr lvl="1" indent="0">
              <a:lnSpc>
                <a:spcPct val="115000"/>
              </a:lnSpc>
              <a:buNone/>
            </a:pPr>
            <a:r>
              <a:rPr lang="da-DK" sz="1400" i="1" dirty="0">
                <a:effectLst/>
                <a:latin typeface="+mj-lt"/>
                <a:ea typeface="Arial" panose="020B0604020202020204" pitchFamily="34" charset="0"/>
                <a:cs typeface="Times New Roman" panose="02020603050405020304" pitchFamily="18" charset="0"/>
              </a:rPr>
              <a:t>	R. v. Swain</a:t>
            </a:r>
            <a:r>
              <a:rPr lang="da-DK" sz="1400" dirty="0">
                <a:effectLst/>
                <a:latin typeface="+mj-lt"/>
                <a:ea typeface="Arial" panose="020B0604020202020204" pitchFamily="34" charset="0"/>
                <a:cs typeface="Times New Roman" panose="02020603050405020304" pitchFamily="18" charset="0"/>
              </a:rPr>
              <a:t>, [1991] 1 S.C.R. 933</a:t>
            </a:r>
          </a:p>
          <a:p>
            <a:pPr lvl="1" indent="0">
              <a:lnSpc>
                <a:spcPct val="115000"/>
              </a:lnSpc>
              <a:buNone/>
            </a:pPr>
            <a:r>
              <a:rPr lang="en-CA" sz="1400" i="1" dirty="0">
                <a:effectLst/>
                <a:latin typeface="+mj-lt"/>
              </a:rPr>
              <a:t>	Criminal Code</a:t>
            </a:r>
            <a:r>
              <a:rPr lang="en-CA" sz="1400" i="0" dirty="0">
                <a:effectLst/>
                <a:latin typeface="+mj-lt"/>
              </a:rPr>
              <a:t>, R.S.C. 1985, c. C-46, s. 651(2)</a:t>
            </a:r>
            <a:endParaRPr lang="en-CA" sz="1400" dirty="0">
              <a:effectLst/>
              <a:latin typeface="+mj-lt"/>
              <a:ea typeface="Arial" panose="020B060402020202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2200" dirty="0">
                <a:latin typeface="+mj-lt"/>
                <a:ea typeface="Arial" panose="020B0604020202020204" pitchFamily="34" charset="0"/>
                <a:cs typeface="Times New Roman" panose="02020603050405020304" pitchFamily="18" charset="0"/>
              </a:rPr>
              <a:t>All of the above</a:t>
            </a:r>
            <a:endParaRPr lang="en-CA" sz="2200" dirty="0">
              <a:effectLst/>
              <a:latin typeface="+mj-lt"/>
              <a:ea typeface="Arial" panose="020B060402020202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726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D688-9635-4A05-B612-77802E4F281C}"/>
              </a:ext>
            </a:extLst>
          </p:cNvPr>
          <p:cNvSpPr>
            <a:spLocks noGrp="1"/>
          </p:cNvSpPr>
          <p:nvPr>
            <p:ph type="title"/>
          </p:nvPr>
        </p:nvSpPr>
        <p:spPr>
          <a:xfrm>
            <a:off x="5967046" y="3008892"/>
            <a:ext cx="5204648" cy="148047"/>
          </a:xfrm>
        </p:spPr>
        <p:txBody>
          <a:bodyPr/>
          <a:lstStyle/>
          <a:p>
            <a:endParaRPr lang="en-CA" dirty="0"/>
          </a:p>
        </p:txBody>
      </p:sp>
      <p:sp>
        <p:nvSpPr>
          <p:cNvPr id="3" name="Text Placeholder 2">
            <a:extLst>
              <a:ext uri="{FF2B5EF4-FFF2-40B4-BE49-F238E27FC236}">
                <a16:creationId xmlns:a16="http://schemas.microsoft.com/office/drawing/2014/main" id="{C247961C-0A0B-4386-96DD-29D363F984C7}"/>
              </a:ext>
            </a:extLst>
          </p:cNvPr>
          <p:cNvSpPr>
            <a:spLocks noGrp="1"/>
          </p:cNvSpPr>
          <p:nvPr>
            <p:ph type="body" sz="quarter" idx="11"/>
          </p:nvPr>
        </p:nvSpPr>
        <p:spPr>
          <a:xfrm>
            <a:off x="761999" y="515754"/>
            <a:ext cx="10667999" cy="2603023"/>
          </a:xfrm>
        </p:spPr>
        <p:txBody>
          <a:bodyPr/>
          <a:lstStyle/>
          <a:p>
            <a:r>
              <a:rPr lang="en-CA" sz="2200" b="1" dirty="0"/>
              <a:t>“Despite repeated judicial suggestions that it would be foolish not to avail himself of the services of counsel, the appellant chose to represent himself at trial."</a:t>
            </a:r>
          </a:p>
          <a:p>
            <a:r>
              <a:rPr lang="en-CA" i="1" dirty="0"/>
              <a:t>	R v Leno</a:t>
            </a:r>
            <a:r>
              <a:rPr lang="en-CA" dirty="0"/>
              <a:t>, 2021 BCCA 200 at para 3</a:t>
            </a:r>
          </a:p>
          <a:p>
            <a:endParaRPr lang="en-CA" dirty="0"/>
          </a:p>
        </p:txBody>
      </p:sp>
      <p:sp>
        <p:nvSpPr>
          <p:cNvPr id="4" name="SmartArt Placeholder 3">
            <a:extLst>
              <a:ext uri="{FF2B5EF4-FFF2-40B4-BE49-F238E27FC236}">
                <a16:creationId xmlns:a16="http://schemas.microsoft.com/office/drawing/2014/main" id="{4D4485E6-9224-40D5-9BEA-C25833DC3F01}"/>
              </a:ext>
            </a:extLst>
          </p:cNvPr>
          <p:cNvSpPr>
            <a:spLocks noGrp="1"/>
          </p:cNvSpPr>
          <p:nvPr>
            <p:ph type="dgm" sz="quarter" idx="14"/>
          </p:nvPr>
        </p:nvSpPr>
        <p:spPr>
          <a:xfrm>
            <a:off x="761999" y="2845981"/>
            <a:ext cx="10667998" cy="2913195"/>
          </a:xfrm>
        </p:spPr>
      </p:sp>
      <p:pic>
        <p:nvPicPr>
          <p:cNvPr id="1026" name="Picture 2" descr="Jay Leno-Hosted 'You Bet Your Life' Cleared In 98% Of U.S. Ahead Of  September Debut – Deadline">
            <a:extLst>
              <a:ext uri="{FF2B5EF4-FFF2-40B4-BE49-F238E27FC236}">
                <a16:creationId xmlns:a16="http://schemas.microsoft.com/office/drawing/2014/main" id="{2E3CCEFE-5B94-455C-AA2D-D5A12E0B2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050" y="1371620"/>
            <a:ext cx="5226593" cy="411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9197-A04A-4557-B686-EBD38873FFB2}"/>
              </a:ext>
            </a:extLst>
          </p:cNvPr>
          <p:cNvSpPr>
            <a:spLocks noGrp="1"/>
          </p:cNvSpPr>
          <p:nvPr>
            <p:ph type="title"/>
          </p:nvPr>
        </p:nvSpPr>
        <p:spPr>
          <a:xfrm>
            <a:off x="518746" y="340243"/>
            <a:ext cx="6584183" cy="693427"/>
          </a:xfrm>
        </p:spPr>
        <p:txBody>
          <a:bodyPr/>
          <a:lstStyle/>
          <a:p>
            <a:r>
              <a:rPr lang="en-CA" b="1" dirty="0">
                <a:solidFill>
                  <a:schemeClr val="accent4"/>
                </a:solidFill>
                <a:effectLst/>
                <a:ea typeface="Times New Roman" panose="02020603050405020304" pitchFamily="18" charset="0"/>
              </a:rPr>
              <a:t>WHO ARE SRA?</a:t>
            </a:r>
            <a:br>
              <a:rPr lang="en-CA" sz="1800" dirty="0">
                <a:effectLst/>
                <a:latin typeface="Times New Roman" panose="02020603050405020304" pitchFamily="18" charset="0"/>
                <a:ea typeface="Times New Roman" panose="02020603050405020304" pitchFamily="18" charset="0"/>
              </a:rPr>
            </a:br>
            <a:endParaRPr lang="en-CA" dirty="0"/>
          </a:p>
        </p:txBody>
      </p:sp>
      <p:sp>
        <p:nvSpPr>
          <p:cNvPr id="3" name="Text Placeholder 2">
            <a:extLst>
              <a:ext uri="{FF2B5EF4-FFF2-40B4-BE49-F238E27FC236}">
                <a16:creationId xmlns:a16="http://schemas.microsoft.com/office/drawing/2014/main" id="{91E17FE5-9F12-4CC5-873B-2EDF1A2E355B}"/>
              </a:ext>
            </a:extLst>
          </p:cNvPr>
          <p:cNvSpPr>
            <a:spLocks noGrp="1"/>
          </p:cNvSpPr>
          <p:nvPr>
            <p:ph type="body" sz="quarter" idx="11"/>
          </p:nvPr>
        </p:nvSpPr>
        <p:spPr>
          <a:xfrm>
            <a:off x="518746" y="1200149"/>
            <a:ext cx="6584183" cy="5317609"/>
          </a:xfrm>
        </p:spPr>
        <p:txBody>
          <a:bodyPr/>
          <a:lstStyle/>
          <a:p>
            <a:pPr fontAlgn="base"/>
            <a:r>
              <a:rPr lang="en-CA" sz="1700" dirty="0">
                <a:solidFill>
                  <a:srgbClr val="000000"/>
                </a:solidFill>
                <a:latin typeface="+mj-lt"/>
                <a:ea typeface="Calibri" panose="020F0502020204030204" pitchFamily="34" charset="0"/>
              </a:rPr>
              <a:t>T</a:t>
            </a:r>
            <a:r>
              <a:rPr lang="en-CA" sz="1700" dirty="0">
                <a:solidFill>
                  <a:srgbClr val="000000"/>
                </a:solidFill>
                <a:effectLst/>
                <a:latin typeface="+mj-lt"/>
                <a:ea typeface="Calibri" panose="020F0502020204030204" pitchFamily="34" charset="0"/>
              </a:rPr>
              <a:t>he </a:t>
            </a:r>
            <a:r>
              <a:rPr lang="en-CA" sz="1700" i="1" dirty="0">
                <a:solidFill>
                  <a:srgbClr val="000000"/>
                </a:solidFill>
                <a:effectLst/>
                <a:latin typeface="+mj-lt"/>
                <a:ea typeface="Calibri" panose="020F0502020204030204" pitchFamily="34" charset="0"/>
              </a:rPr>
              <a:t>Statement of Principles on Self-represented Litigants and Accused Persons </a:t>
            </a:r>
            <a:r>
              <a:rPr lang="en-CA" sz="1700" dirty="0">
                <a:solidFill>
                  <a:srgbClr val="000000"/>
                </a:solidFill>
                <a:effectLst/>
                <a:latin typeface="+mj-lt"/>
                <a:ea typeface="Calibri" panose="020F0502020204030204" pitchFamily="34" charset="0"/>
              </a:rPr>
              <a:t>(the "Statement") published by the Canadian Judicial Council describes SRA as follows:</a:t>
            </a:r>
            <a:endParaRPr lang="en-CA" sz="1700" dirty="0">
              <a:effectLst/>
              <a:latin typeface="+mj-lt"/>
              <a:ea typeface="Times New Roman" panose="02020603050405020304" pitchFamily="18" charset="0"/>
              <a:cs typeface="Times New Roman" panose="02020603050405020304" pitchFamily="18" charset="0"/>
            </a:endParaRPr>
          </a:p>
          <a:p>
            <a:pPr marL="742950" lvl="1" indent="-285750" fontAlgn="base">
              <a:buFont typeface="Courier New" panose="02070309020205020404" pitchFamily="49" charset="0"/>
              <a:buChar char="o"/>
            </a:pPr>
            <a:r>
              <a:rPr lang="en-CA" sz="1700" b="1" dirty="0">
                <a:solidFill>
                  <a:srgbClr val="000000"/>
                </a:solidFill>
                <a:effectLst/>
                <a:latin typeface="+mj-lt"/>
                <a:ea typeface="Calibri" panose="020F0502020204030204" pitchFamily="34" charset="0"/>
                <a:cs typeface="Times New Roman" panose="02020603050405020304" pitchFamily="18" charset="0"/>
              </a:rPr>
              <a:t>Generally uninformed </a:t>
            </a:r>
            <a:r>
              <a:rPr lang="en-CA" sz="1700" dirty="0">
                <a:solidFill>
                  <a:srgbClr val="000000"/>
                </a:solidFill>
                <a:effectLst/>
                <a:latin typeface="+mj-lt"/>
                <a:ea typeface="Calibri" panose="020F0502020204030204" pitchFamily="34" charset="0"/>
                <a:cs typeface="Times New Roman" panose="02020603050405020304" pitchFamily="18" charset="0"/>
              </a:rPr>
              <a:t>about their rights and about the consequences of choosing the options available to them</a:t>
            </a:r>
            <a:endParaRPr lang="en-CA" sz="1700" dirty="0">
              <a:effectLst/>
              <a:latin typeface="+mj-l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sz="1700" dirty="0">
                <a:solidFill>
                  <a:srgbClr val="000000"/>
                </a:solidFill>
                <a:latin typeface="+mj-lt"/>
                <a:ea typeface="Calibri" panose="020F0502020204030204" pitchFamily="34" charset="0"/>
                <a:cs typeface="Times New Roman" panose="02020603050405020304" pitchFamily="18" charset="0"/>
              </a:rPr>
              <a:t>May </a:t>
            </a:r>
            <a:r>
              <a:rPr lang="en-CA" sz="1700" b="1" dirty="0">
                <a:solidFill>
                  <a:srgbClr val="000000"/>
                </a:solidFill>
                <a:latin typeface="+mj-lt"/>
                <a:ea typeface="Calibri" panose="020F0502020204030204" pitchFamily="34" charset="0"/>
                <a:cs typeface="Times New Roman" panose="02020603050405020304" pitchFamily="18" charset="0"/>
              </a:rPr>
              <a:t>not have the knowledge or skills </a:t>
            </a:r>
            <a:r>
              <a:rPr lang="en-CA" sz="1700" dirty="0">
                <a:solidFill>
                  <a:srgbClr val="000000"/>
                </a:solidFill>
                <a:latin typeface="+mj-lt"/>
                <a:ea typeface="Calibri" panose="020F0502020204030204" pitchFamily="34" charset="0"/>
                <a:cs typeface="Times New Roman" panose="02020603050405020304" pitchFamily="18" charset="0"/>
              </a:rPr>
              <a:t>to participate actively and effectively in their own litigation</a:t>
            </a:r>
            <a:endParaRPr lang="en-CA" sz="1700" dirty="0">
              <a:latin typeface="+mj-l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sz="1700" dirty="0">
                <a:solidFill>
                  <a:srgbClr val="000000"/>
                </a:solidFill>
                <a:latin typeface="+mj-lt"/>
                <a:ea typeface="Calibri" panose="020F0502020204030204" pitchFamily="34" charset="0"/>
                <a:cs typeface="Times New Roman" panose="02020603050405020304" pitchFamily="18" charset="0"/>
              </a:rPr>
              <a:t>May have </a:t>
            </a:r>
            <a:r>
              <a:rPr lang="en-CA" sz="1700" b="1" dirty="0">
                <a:solidFill>
                  <a:srgbClr val="000000"/>
                </a:solidFill>
                <a:latin typeface="+mj-lt"/>
                <a:ea typeface="Calibri" panose="020F0502020204030204" pitchFamily="34" charset="0"/>
                <a:cs typeface="Times New Roman" panose="02020603050405020304" pitchFamily="18" charset="0"/>
              </a:rPr>
              <a:t>limited literacy skills</a:t>
            </a:r>
            <a:endParaRPr lang="en-CA" sz="1700" b="1" dirty="0">
              <a:latin typeface="+mj-lt"/>
              <a:ea typeface="Calibri" panose="020F0502020204030204" pitchFamily="34" charset="0"/>
              <a:cs typeface="Times New Roman" panose="02020603050405020304" pitchFamily="18" charset="0"/>
            </a:endParaRPr>
          </a:p>
          <a:p>
            <a:pPr lvl="2" fontAlgn="base">
              <a:buFont typeface="Wingdings" panose="05000000000000000000" pitchFamily="2" charset="2"/>
              <a:buChar char=""/>
            </a:pPr>
            <a:r>
              <a:rPr lang="en-CA" sz="1700" dirty="0">
                <a:solidFill>
                  <a:srgbClr val="000000"/>
                </a:solidFill>
                <a:latin typeface="+mj-lt"/>
                <a:ea typeface="Calibri" panose="020F0502020204030204" pitchFamily="34" charset="0"/>
                <a:cs typeface="Times New Roman" panose="02020603050405020304" pitchFamily="18" charset="0"/>
              </a:rPr>
              <a:t>N.B. – The CJC’s “Criminal Law Handbook for Self-Represented Accused” is 125 pages!</a:t>
            </a:r>
            <a:endParaRPr lang="en-CA" sz="1700" dirty="0">
              <a:latin typeface="+mj-l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sz="1700" dirty="0">
                <a:solidFill>
                  <a:srgbClr val="000000"/>
                </a:solidFill>
                <a:effectLst/>
                <a:latin typeface="+mj-lt"/>
                <a:ea typeface="Calibri" panose="020F0502020204030204" pitchFamily="34" charset="0"/>
                <a:cs typeface="Times New Roman" panose="02020603050405020304" pitchFamily="18" charset="0"/>
              </a:rPr>
              <a:t>May find court procedures </a:t>
            </a:r>
            <a:r>
              <a:rPr lang="en-CA" sz="1700" b="1" dirty="0">
                <a:solidFill>
                  <a:srgbClr val="000000"/>
                </a:solidFill>
                <a:effectLst/>
                <a:latin typeface="+mj-lt"/>
                <a:ea typeface="Calibri" panose="020F0502020204030204" pitchFamily="34" charset="0"/>
                <a:cs typeface="Times New Roman" panose="02020603050405020304" pitchFamily="18" charset="0"/>
              </a:rPr>
              <a:t>complex, confusing and intimidating</a:t>
            </a:r>
            <a:endParaRPr lang="en-CA" sz="1700" b="1" dirty="0">
              <a:effectLst/>
              <a:latin typeface="+mj-lt"/>
              <a:ea typeface="Calibri" panose="020F0502020204030204" pitchFamily="34" charset="0"/>
              <a:cs typeface="Times New Roman" panose="02020603050405020304" pitchFamily="18" charset="0"/>
            </a:endParaRPr>
          </a:p>
          <a:p>
            <a:pPr marL="342900" lvl="0" indent="-342900" fontAlgn="base">
              <a:buFont typeface="Arial" panose="020B0604020202020204" pitchFamily="34" charset="0"/>
              <a:buChar char="-"/>
            </a:pPr>
            <a:r>
              <a:rPr lang="en-CA" sz="1700" b="0" dirty="0">
                <a:solidFill>
                  <a:srgbClr val="000000"/>
                </a:solidFill>
                <a:effectLst/>
                <a:latin typeface="+mj-lt"/>
                <a:ea typeface="Times New Roman" panose="02020603050405020304" pitchFamily="18" charset="0"/>
                <a:cs typeface="Times New Roman" panose="02020603050405020304" pitchFamily="18" charset="0"/>
              </a:rPr>
              <a:t>Many SRs speak Canada’s official languages as a </a:t>
            </a:r>
            <a:r>
              <a:rPr lang="en-CA" sz="1700" dirty="0">
                <a:solidFill>
                  <a:srgbClr val="000000"/>
                </a:solidFill>
                <a:effectLst/>
                <a:latin typeface="+mj-lt"/>
                <a:ea typeface="Times New Roman" panose="02020603050405020304" pitchFamily="18" charset="0"/>
                <a:cs typeface="Times New Roman" panose="02020603050405020304" pitchFamily="18" charset="0"/>
              </a:rPr>
              <a:t>second language</a:t>
            </a:r>
            <a:r>
              <a:rPr lang="en-CA" sz="1700" b="0" dirty="0">
                <a:solidFill>
                  <a:srgbClr val="000000"/>
                </a:solidFill>
                <a:effectLst/>
                <a:latin typeface="+mj-lt"/>
                <a:ea typeface="Times New Roman" panose="02020603050405020304" pitchFamily="18" charset="0"/>
                <a:cs typeface="Times New Roman" panose="02020603050405020304" pitchFamily="18" charset="0"/>
              </a:rPr>
              <a:t>, if at all. </a:t>
            </a:r>
            <a:endParaRPr lang="en-CA" sz="1700" b="0" dirty="0">
              <a:effectLst/>
              <a:latin typeface="+mj-lt"/>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CA" sz="1700" b="0" dirty="0">
                <a:solidFill>
                  <a:srgbClr val="000000"/>
                </a:solidFill>
                <a:latin typeface="+mj-lt"/>
                <a:ea typeface="Times New Roman" panose="02020603050405020304" pitchFamily="18" charset="0"/>
                <a:cs typeface="Times New Roman" panose="02020603050405020304" pitchFamily="18" charset="0"/>
              </a:rPr>
              <a:t>M</a:t>
            </a:r>
            <a:r>
              <a:rPr lang="en-CA" sz="1700" b="0" dirty="0">
                <a:solidFill>
                  <a:srgbClr val="000000"/>
                </a:solidFill>
                <a:effectLst/>
                <a:latin typeface="+mj-lt"/>
                <a:ea typeface="Times New Roman" panose="02020603050405020304" pitchFamily="18" charset="0"/>
                <a:cs typeface="Times New Roman" panose="02020603050405020304" pitchFamily="18" charset="0"/>
              </a:rPr>
              <a:t>any self-represented persons tend to access information about the courts through means </a:t>
            </a:r>
            <a:r>
              <a:rPr lang="en-CA" sz="1700" dirty="0">
                <a:solidFill>
                  <a:srgbClr val="000000"/>
                </a:solidFill>
                <a:effectLst/>
                <a:latin typeface="+mj-lt"/>
                <a:ea typeface="Times New Roman" panose="02020603050405020304" pitchFamily="18" charset="0"/>
                <a:cs typeface="Times New Roman" panose="02020603050405020304" pitchFamily="18" charset="0"/>
              </a:rPr>
              <a:t>other than the written word.</a:t>
            </a:r>
            <a:endParaRPr lang="en-CA" sz="17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06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E689-4772-4D5B-978A-BFCB8A96B42B}"/>
              </a:ext>
            </a:extLst>
          </p:cNvPr>
          <p:cNvSpPr>
            <a:spLocks noGrp="1"/>
          </p:cNvSpPr>
          <p:nvPr>
            <p:ph type="title"/>
          </p:nvPr>
        </p:nvSpPr>
        <p:spPr>
          <a:xfrm>
            <a:off x="762000" y="444137"/>
            <a:ext cx="10591800" cy="714103"/>
          </a:xfrm>
        </p:spPr>
        <p:txBody>
          <a:bodyPr/>
          <a:lstStyle/>
          <a:p>
            <a:r>
              <a:rPr lang="en-US" dirty="0">
                <a:solidFill>
                  <a:schemeClr val="bg2"/>
                </a:solidFill>
              </a:rPr>
              <a:t>WHAT’S THE RESULT?</a:t>
            </a:r>
            <a:endParaRPr lang="en-CA" dirty="0">
              <a:solidFill>
                <a:schemeClr val="bg2"/>
              </a:solidFill>
            </a:endParaRPr>
          </a:p>
        </p:txBody>
      </p:sp>
      <p:sp>
        <p:nvSpPr>
          <p:cNvPr id="3" name="Text Placeholder 2">
            <a:extLst>
              <a:ext uri="{FF2B5EF4-FFF2-40B4-BE49-F238E27FC236}">
                <a16:creationId xmlns:a16="http://schemas.microsoft.com/office/drawing/2014/main" id="{D22E9D94-85A5-469D-98DD-2EE77FECDD18}"/>
              </a:ext>
            </a:extLst>
          </p:cNvPr>
          <p:cNvSpPr>
            <a:spLocks noGrp="1"/>
          </p:cNvSpPr>
          <p:nvPr>
            <p:ph type="body" sz="quarter" idx="11"/>
          </p:nvPr>
        </p:nvSpPr>
        <p:spPr>
          <a:xfrm>
            <a:off x="762000" y="1158240"/>
            <a:ext cx="10667999" cy="4983796"/>
          </a:xfrm>
        </p:spPr>
        <p:txBody>
          <a:bodyPr/>
          <a:lstStyle/>
          <a:p>
            <a:r>
              <a:rPr lang="en-CA" sz="2000" dirty="0">
                <a:solidFill>
                  <a:schemeClr val="bg2"/>
                </a:solidFill>
              </a:rPr>
              <a:t>Justice </a:t>
            </a:r>
            <a:r>
              <a:rPr lang="en-CA" sz="2000" dirty="0" err="1">
                <a:solidFill>
                  <a:schemeClr val="bg2"/>
                </a:solidFill>
              </a:rPr>
              <a:t>Fuerst</a:t>
            </a:r>
            <a:r>
              <a:rPr lang="en-CA" sz="2000" dirty="0">
                <a:solidFill>
                  <a:schemeClr val="bg2"/>
                </a:solidFill>
              </a:rPr>
              <a:t> described SRA trial dynamics as follows:</a:t>
            </a:r>
          </a:p>
          <a:p>
            <a:r>
              <a:rPr lang="en-CA" dirty="0"/>
              <a:t>	…Whatever the reason for his or her status, the self-represented accused is usually </a:t>
            </a:r>
            <a:r>
              <a:rPr lang="en-CA" b="1" dirty="0"/>
              <a:t>ill-	equipped to conduct a criminal trial</a:t>
            </a:r>
            <a:r>
              <a:rPr lang="en-CA" dirty="0"/>
              <a:t>. He or she comes to court with a </a:t>
            </a:r>
            <a:r>
              <a:rPr lang="en-CA" b="1" dirty="0"/>
              <a:t>rudimentary 	understanding of the trial process</a:t>
            </a:r>
            <a:r>
              <a:rPr lang="en-CA" dirty="0"/>
              <a:t>, often influenced by misleading depictions from 	television shows and the movies.... His or her knowledge of substantive legal principles is 	limited to that derived from reading an annotated criminal code. He or she is</a:t>
            </a:r>
            <a:r>
              <a:rPr lang="en-CA" b="1" dirty="0"/>
              <a:t> unaware of 	procedure and evidentiary rules</a:t>
            </a:r>
            <a:r>
              <a:rPr lang="en-CA" dirty="0"/>
              <a:t>. Even once made aware of the rules, he or she is </a:t>
            </a:r>
            <a:r>
              <a:rPr lang="en-CA" b="1" dirty="0"/>
              <a:t>reluctant 	to comply with them, or has difficulty doing so</a:t>
            </a:r>
            <a:r>
              <a:rPr lang="en-CA" dirty="0"/>
              <a:t>. 	</a:t>
            </a:r>
          </a:p>
          <a:p>
            <a:r>
              <a:rPr lang="en-CA" dirty="0"/>
              <a:t>	...The limitations imposed by the concept of relevance are not understood or are ignored, and 	the focus of the trial is often on tangential matters. Questions, whether in examination-in-chief 	or cross-examination, are not framed properly. </a:t>
            </a:r>
            <a:r>
              <a:rPr lang="en-CA" b="1" dirty="0"/>
              <a:t>Rambling, disjointed or convoluted 	questions are the norm</a:t>
            </a:r>
            <a:r>
              <a:rPr lang="en-CA" dirty="0"/>
              <a:t>. The opportunity to make submissions is viewed as an 	opportunity 	to give evidence without entering the witness box.</a:t>
            </a:r>
          </a:p>
          <a:p>
            <a:r>
              <a:rPr lang="en-CA" dirty="0"/>
              <a:t>		</a:t>
            </a:r>
            <a:r>
              <a:rPr lang="en-CA" sz="1200" dirty="0"/>
              <a:t>Justice Michelle </a:t>
            </a:r>
            <a:r>
              <a:rPr lang="en-CA" sz="1200" dirty="0" err="1"/>
              <a:t>Fuerst</a:t>
            </a:r>
            <a:r>
              <a:rPr lang="en-CA" sz="1200" dirty="0"/>
              <a:t>, Chapter 7 of the </a:t>
            </a:r>
            <a:r>
              <a:rPr lang="en-CA" sz="1200" dirty="0" err="1"/>
              <a:t>LaSage</a:t>
            </a:r>
            <a:r>
              <a:rPr lang="en-CA" sz="1200" dirty="0"/>
              <a:t> / Code Report, released in July 2007, quoting an unpublished paper on The Self-		represented Accused, as cited in </a:t>
            </a:r>
            <a:r>
              <a:rPr lang="en-CA" sz="1200" i="1" dirty="0"/>
              <a:t>R v Lewis</a:t>
            </a:r>
            <a:r>
              <a:rPr lang="en-CA" sz="1200" dirty="0"/>
              <a:t>, 2016 ONCJ 859 at para 19</a:t>
            </a:r>
            <a:r>
              <a:rPr lang="en-CA" sz="1600" dirty="0"/>
              <a:t>.</a:t>
            </a:r>
          </a:p>
          <a:p>
            <a:endParaRPr lang="en-CA" dirty="0"/>
          </a:p>
        </p:txBody>
      </p:sp>
    </p:spTree>
    <p:extLst>
      <p:ext uri="{BB962C8B-B14F-4D97-AF65-F5344CB8AC3E}">
        <p14:creationId xmlns:p14="http://schemas.microsoft.com/office/powerpoint/2010/main" val="365496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B3E4-FE46-4892-A0F2-3FEA31FCF182}"/>
              </a:ext>
            </a:extLst>
          </p:cNvPr>
          <p:cNvSpPr>
            <a:spLocks noGrp="1"/>
          </p:cNvSpPr>
          <p:nvPr>
            <p:ph type="title"/>
          </p:nvPr>
        </p:nvSpPr>
        <p:spPr/>
        <p:txBody>
          <a:bodyPr/>
          <a:lstStyle/>
          <a:p>
            <a:r>
              <a:rPr lang="en-US" sz="3200" dirty="0">
                <a:solidFill>
                  <a:schemeClr val="bg2"/>
                </a:solidFill>
              </a:rPr>
              <a:t>SRA TRIALS ARE HERE TO STAY</a:t>
            </a:r>
            <a:r>
              <a:rPr lang="en-US" dirty="0">
                <a:solidFill>
                  <a:schemeClr val="bg2"/>
                </a:solidFill>
              </a:rPr>
              <a:t>:</a:t>
            </a:r>
            <a:endParaRPr lang="en-CA" dirty="0">
              <a:solidFill>
                <a:schemeClr val="bg2"/>
              </a:solidFill>
            </a:endParaRPr>
          </a:p>
        </p:txBody>
      </p:sp>
      <p:sp>
        <p:nvSpPr>
          <p:cNvPr id="3" name="Text Placeholder 2">
            <a:extLst>
              <a:ext uri="{FF2B5EF4-FFF2-40B4-BE49-F238E27FC236}">
                <a16:creationId xmlns:a16="http://schemas.microsoft.com/office/drawing/2014/main" id="{357750B2-192A-4E17-9C79-2FFE4B976341}"/>
              </a:ext>
            </a:extLst>
          </p:cNvPr>
          <p:cNvSpPr>
            <a:spLocks noGrp="1"/>
          </p:cNvSpPr>
          <p:nvPr>
            <p:ph type="body" sz="quarter" idx="11"/>
          </p:nvPr>
        </p:nvSpPr>
        <p:spPr>
          <a:xfrm>
            <a:off x="776654" y="1310480"/>
            <a:ext cx="6477000" cy="4805608"/>
          </a:xfrm>
        </p:spPr>
        <p:txBody>
          <a:bodyPr/>
          <a:lstStyle/>
          <a:p>
            <a:endParaRPr lang="en-CA" sz="1600" dirty="0">
              <a:solidFill>
                <a:srgbClr val="000000"/>
              </a:solidFill>
              <a:latin typeface="+mj-lt"/>
              <a:ea typeface="Calibri" panose="020F0502020204030204" pitchFamily="34" charset="0"/>
              <a:cs typeface="Times New Roman" panose="02020603050405020304" pitchFamily="18" charset="0"/>
            </a:endParaRPr>
          </a:p>
          <a:p>
            <a:pPr lvl="0" fontAlgn="base"/>
            <a:r>
              <a:rPr lang="en-CA" b="0" dirty="0">
                <a:solidFill>
                  <a:srgbClr val="000000"/>
                </a:solidFill>
                <a:latin typeface="+mj-lt"/>
                <a:ea typeface="Times New Roman" panose="02020603050405020304" pitchFamily="18" charset="0"/>
                <a:cs typeface="Times New Roman" panose="02020603050405020304" pitchFamily="18" charset="0"/>
              </a:rPr>
              <a:t>“For anyone who frequents our country's criminal courts, </a:t>
            </a:r>
            <a:r>
              <a:rPr lang="en-CA" dirty="0">
                <a:solidFill>
                  <a:srgbClr val="000000"/>
                </a:solidFill>
                <a:latin typeface="+mj-lt"/>
                <a:ea typeface="Times New Roman" panose="02020603050405020304" pitchFamily="18" charset="0"/>
                <a:cs typeface="Times New Roman" panose="02020603050405020304" pitchFamily="18" charset="0"/>
              </a:rPr>
              <a:t>the swelling numbers of unrepresented or self-represented criminally accused is obvious”.</a:t>
            </a:r>
          </a:p>
          <a:p>
            <a:pPr lvl="0" fontAlgn="base"/>
            <a:r>
              <a:rPr lang="en-CA" sz="2400" b="0" dirty="0">
                <a:solidFill>
                  <a:srgbClr val="000000"/>
                </a:solidFill>
                <a:latin typeface="+mj-lt"/>
                <a:ea typeface="Times New Roman" panose="02020603050405020304" pitchFamily="18" charset="0"/>
              </a:rPr>
              <a:t>	</a:t>
            </a:r>
            <a:r>
              <a:rPr lang="en-CA" sz="1200" b="0" dirty="0">
                <a:solidFill>
                  <a:srgbClr val="000000"/>
                </a:solidFill>
                <a:latin typeface="+mj-lt"/>
                <a:ea typeface="Times New Roman" panose="02020603050405020304" pitchFamily="18" charset="0"/>
              </a:rPr>
              <a:t>Craig A. </a:t>
            </a:r>
            <a:r>
              <a:rPr lang="en-CA" sz="1200" b="0" dirty="0" err="1">
                <a:solidFill>
                  <a:srgbClr val="000000"/>
                </a:solidFill>
                <a:latin typeface="+mj-lt"/>
                <a:ea typeface="Times New Roman" panose="02020603050405020304" pitchFamily="18" charset="0"/>
              </a:rPr>
              <a:t>Brannagan</a:t>
            </a:r>
            <a:r>
              <a:rPr lang="en-CA" sz="1200" b="0" dirty="0">
                <a:solidFill>
                  <a:srgbClr val="000000"/>
                </a:solidFill>
                <a:latin typeface="+mj-lt"/>
                <a:ea typeface="Times New Roman" panose="02020603050405020304" pitchFamily="18" charset="0"/>
              </a:rPr>
              <a:t>, “Legal-Ethical Responsibilities of Crown Counsel 	and Their Heightened Role in the Criminal Prosecution of Unrepresented 	Accused”, 10 Crown's </a:t>
            </a:r>
            <a:r>
              <a:rPr lang="en-CA" sz="1200" b="0" dirty="0" err="1">
                <a:solidFill>
                  <a:srgbClr val="000000"/>
                </a:solidFill>
                <a:latin typeface="+mj-lt"/>
                <a:ea typeface="Times New Roman" panose="02020603050405020304" pitchFamily="18" charset="0"/>
              </a:rPr>
              <a:t>Newsl</a:t>
            </a:r>
            <a:r>
              <a:rPr lang="en-CA" sz="1200" b="0" dirty="0">
                <a:solidFill>
                  <a:srgbClr val="000000"/>
                </a:solidFill>
                <a:latin typeface="+mj-lt"/>
                <a:ea typeface="Times New Roman" panose="02020603050405020304" pitchFamily="18" charset="0"/>
              </a:rPr>
              <a:t>. 3 (2019)</a:t>
            </a:r>
          </a:p>
          <a:p>
            <a:pPr lvl="0" fontAlgn="base"/>
            <a:endParaRPr lang="en-CA" sz="1200" b="0" dirty="0">
              <a:latin typeface="+mj-lt"/>
              <a:ea typeface="Times New Roman" panose="02020603050405020304" pitchFamily="18" charset="0"/>
            </a:endParaRPr>
          </a:p>
          <a:p>
            <a:r>
              <a:rPr lang="en-CA" b="0" dirty="0">
                <a:solidFill>
                  <a:srgbClr val="000000"/>
                </a:solidFill>
                <a:latin typeface="+mj-lt"/>
                <a:ea typeface="Calibri" panose="020F0502020204030204" pitchFamily="34" charset="0"/>
                <a:cs typeface="Times New Roman" panose="02020603050405020304" pitchFamily="18" charset="0"/>
              </a:rPr>
              <a:t>“While not necessary for the merits disposition of this appeal, I make several observations about the process as it unfolded in this case. Ms. Ramdas was self-represented before the application judge. </a:t>
            </a:r>
            <a:r>
              <a:rPr lang="en-CA" dirty="0">
                <a:solidFill>
                  <a:srgbClr val="000000"/>
                </a:solidFill>
                <a:latin typeface="+mj-lt"/>
                <a:ea typeface="Calibri" panose="020F0502020204030204" pitchFamily="34" charset="0"/>
                <a:cs typeface="Times New Roman" panose="02020603050405020304" pitchFamily="18" charset="0"/>
              </a:rPr>
              <a:t>This is an increasing fact of life in Ontario courts, one which judges must accommodate.”</a:t>
            </a:r>
            <a:endParaRPr lang="en-CA" dirty="0">
              <a:latin typeface="+mj-lt"/>
              <a:ea typeface="Calibri" panose="020F0502020204030204" pitchFamily="34" charset="0"/>
              <a:cs typeface="Times New Roman" panose="02020603050405020304" pitchFamily="18" charset="0"/>
            </a:endParaRPr>
          </a:p>
          <a:p>
            <a:pPr marL="457200" fontAlgn="base"/>
            <a:r>
              <a:rPr lang="en-CA" sz="1200" b="0" i="1" dirty="0">
                <a:solidFill>
                  <a:srgbClr val="000000"/>
                </a:solidFill>
                <a:latin typeface="+mj-lt"/>
                <a:ea typeface="Calibri" panose="020F0502020204030204" pitchFamily="34" charset="0"/>
                <a:cs typeface="Times New Roman" panose="02020603050405020304" pitchFamily="18" charset="0"/>
              </a:rPr>
              <a:t>	Grand River Conservation Authority v Ramdas</a:t>
            </a:r>
            <a:r>
              <a:rPr lang="en-CA" sz="1200" b="0" dirty="0">
                <a:solidFill>
                  <a:srgbClr val="000000"/>
                </a:solidFill>
                <a:latin typeface="+mj-lt"/>
                <a:ea typeface="Calibri" panose="020F0502020204030204" pitchFamily="34" charset="0"/>
                <a:cs typeface="Times New Roman" panose="02020603050405020304" pitchFamily="18" charset="0"/>
              </a:rPr>
              <a:t>, 2021 ONCA 815 at para </a:t>
            </a:r>
          </a:p>
          <a:p>
            <a:pPr lvl="0" fontAlgn="base"/>
            <a:endParaRPr lang="en-CA" sz="1600" dirty="0">
              <a:solidFill>
                <a:srgbClr val="000000"/>
              </a:solidFill>
              <a:effectLst/>
              <a:latin typeface="+mj-lt"/>
              <a:ea typeface="Times New Roman" panose="02020603050405020304" pitchFamily="18" charset="0"/>
              <a:cs typeface="Times New Roman" panose="02020603050405020304" pitchFamily="18" charset="0"/>
            </a:endParaRPr>
          </a:p>
          <a:p>
            <a:r>
              <a:rPr lang="en-US" sz="1200" b="0" dirty="0">
                <a:latin typeface="+mj-lt"/>
                <a:ea typeface="Times New Roman" panose="02020603050405020304" pitchFamily="18" charset="0"/>
              </a:rPr>
              <a:t> </a:t>
            </a:r>
            <a:endParaRPr lang="en-CA" sz="1200" b="0" dirty="0">
              <a:latin typeface="+mj-lt"/>
              <a:ea typeface="Times New Roman" panose="02020603050405020304" pitchFamily="18" charset="0"/>
            </a:endParaRPr>
          </a:p>
          <a:p>
            <a:pPr marL="457200" fontAlgn="base"/>
            <a:endParaRPr lang="en-CA"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87642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841579"/>
            <a:ext cx="9141397" cy="1419126"/>
          </a:xfrm>
        </p:spPr>
        <p:txBody>
          <a:bodyPr/>
          <a:lstStyle/>
          <a:p>
            <a:r>
              <a:rPr lang="en-US" sz="5000" dirty="0"/>
              <a:t>THE ROLE OF THE COURT</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2196307" y="3260705"/>
            <a:ext cx="7799387" cy="1534757"/>
          </a:xfrm>
        </p:spPr>
        <p:txBody>
          <a:bodyPr/>
          <a:lstStyle/>
          <a:p>
            <a:endParaRPr lang="en-US" dirty="0"/>
          </a:p>
        </p:txBody>
      </p:sp>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7B1E-16B3-4E17-BA57-3E2425271FBD}"/>
              </a:ext>
            </a:extLst>
          </p:cNvPr>
          <p:cNvSpPr>
            <a:spLocks noGrp="1"/>
          </p:cNvSpPr>
          <p:nvPr>
            <p:ph type="title"/>
          </p:nvPr>
        </p:nvSpPr>
        <p:spPr/>
        <p:txBody>
          <a:bodyPr/>
          <a:lstStyle/>
          <a:p>
            <a:r>
              <a:rPr lang="en-US" dirty="0"/>
              <a:t>WHAT IS THE DUTY OF THE COURT?</a:t>
            </a:r>
            <a:endParaRPr lang="en-CA" dirty="0"/>
          </a:p>
        </p:txBody>
      </p:sp>
      <p:sp>
        <p:nvSpPr>
          <p:cNvPr id="3" name="Text Placeholder 2">
            <a:extLst>
              <a:ext uri="{FF2B5EF4-FFF2-40B4-BE49-F238E27FC236}">
                <a16:creationId xmlns:a16="http://schemas.microsoft.com/office/drawing/2014/main" id="{431615C2-3057-4A80-A0C5-7AEF0CD2F722}"/>
              </a:ext>
            </a:extLst>
          </p:cNvPr>
          <p:cNvSpPr>
            <a:spLocks noGrp="1"/>
          </p:cNvSpPr>
          <p:nvPr>
            <p:ph type="body" sz="quarter" idx="11"/>
          </p:nvPr>
        </p:nvSpPr>
        <p:spPr>
          <a:xfrm>
            <a:off x="5199743" y="1904998"/>
            <a:ext cx="6477000" cy="3276602"/>
          </a:xfrm>
        </p:spPr>
        <p:txBody>
          <a:bodyPr/>
          <a:lstStyle/>
          <a:p>
            <a:endParaRPr lang="en-CA" sz="3600" dirty="0">
              <a:solidFill>
                <a:srgbClr val="000000"/>
              </a:solidFill>
              <a:effectLst/>
              <a:latin typeface="+mj-lt"/>
              <a:ea typeface="Times New Roman" panose="02020603050405020304" pitchFamily="18" charset="0"/>
              <a:cs typeface="Times New Roman" panose="02020603050405020304" pitchFamily="18" charset="0"/>
            </a:endParaRPr>
          </a:p>
          <a:p>
            <a:r>
              <a:rPr lang="en-CA" sz="4000" dirty="0">
                <a:solidFill>
                  <a:srgbClr val="000000"/>
                </a:solidFill>
                <a:effectLst/>
                <a:latin typeface="+mj-lt"/>
                <a:ea typeface="Times New Roman" panose="02020603050405020304" pitchFamily="18" charset="0"/>
                <a:cs typeface="Times New Roman" panose="02020603050405020304" pitchFamily="18" charset="0"/>
              </a:rPr>
              <a:t>	To </a:t>
            </a:r>
            <a:r>
              <a:rPr lang="en-CA" sz="4000" b="1" dirty="0">
                <a:solidFill>
                  <a:srgbClr val="000000"/>
                </a:solidFill>
                <a:effectLst/>
                <a:latin typeface="+mj-lt"/>
                <a:ea typeface="Times New Roman" panose="02020603050405020304" pitchFamily="18" charset="0"/>
                <a:cs typeface="Times New Roman" panose="02020603050405020304" pitchFamily="18" charset="0"/>
              </a:rPr>
              <a:t>ensure a </a:t>
            </a:r>
            <a:r>
              <a:rPr lang="en-CA" sz="4000" b="1" u="sng" dirty="0">
                <a:solidFill>
                  <a:srgbClr val="000000"/>
                </a:solidFill>
                <a:effectLst/>
                <a:latin typeface="+mj-lt"/>
                <a:ea typeface="Times New Roman" panose="02020603050405020304" pitchFamily="18" charset="0"/>
                <a:cs typeface="Times New Roman" panose="02020603050405020304" pitchFamily="18" charset="0"/>
              </a:rPr>
              <a:t>fair</a:t>
            </a:r>
            <a:r>
              <a:rPr lang="en-CA" sz="4000" b="1" dirty="0">
                <a:solidFill>
                  <a:srgbClr val="000000"/>
                </a:solidFill>
                <a:effectLst/>
                <a:latin typeface="+mj-lt"/>
                <a:ea typeface="Times New Roman" panose="02020603050405020304" pitchFamily="18" charset="0"/>
                <a:cs typeface="Times New Roman" panose="02020603050405020304" pitchFamily="18" charset="0"/>
              </a:rPr>
              <a:t> trial</a:t>
            </a:r>
            <a:r>
              <a:rPr lang="en-CA" sz="4000" b="1" dirty="0">
                <a:solidFill>
                  <a:srgbClr val="000000"/>
                </a:solidFill>
                <a:latin typeface="+mj-lt"/>
                <a:ea typeface="Times New Roman" panose="02020603050405020304" pitchFamily="18" charset="0"/>
                <a:cs typeface="Times New Roman" panose="02020603050405020304" pitchFamily="18" charset="0"/>
              </a:rPr>
              <a:t>.</a:t>
            </a:r>
            <a:endParaRPr lang="en-CA" sz="4000" dirty="0">
              <a:solidFill>
                <a:srgbClr val="000000"/>
              </a:solidFill>
              <a:effectLst/>
              <a:latin typeface="+mj-lt"/>
              <a:ea typeface="Times New Roman" panose="02020603050405020304" pitchFamily="18" charset="0"/>
              <a:cs typeface="Times New Roman" panose="02020603050405020304" pitchFamily="18" charset="0"/>
            </a:endParaRPr>
          </a:p>
          <a:p>
            <a:r>
              <a:rPr lang="en-CA" sz="3600" i="1" dirty="0">
                <a:solidFill>
                  <a:srgbClr val="000000"/>
                </a:solidFill>
                <a:latin typeface="+mj-lt"/>
                <a:ea typeface="Times New Roman" panose="02020603050405020304" pitchFamily="18" charset="0"/>
                <a:cs typeface="Times New Roman" panose="02020603050405020304" pitchFamily="18" charset="0"/>
              </a:rPr>
              <a:t>		</a:t>
            </a:r>
            <a:r>
              <a:rPr lang="en-CA" b="0" i="1" dirty="0">
                <a:solidFill>
                  <a:srgbClr val="000000"/>
                </a:solidFill>
                <a:effectLst/>
                <a:latin typeface="+mj-lt"/>
                <a:ea typeface="Times New Roman" panose="02020603050405020304" pitchFamily="18" charset="0"/>
                <a:cs typeface="Times New Roman" panose="02020603050405020304" pitchFamily="18" charset="0"/>
              </a:rPr>
              <a:t>R. v. Richards</a:t>
            </a:r>
            <a:r>
              <a:rPr lang="en-CA" b="0" dirty="0">
                <a:solidFill>
                  <a:srgbClr val="000000"/>
                </a:solidFill>
                <a:effectLst/>
                <a:latin typeface="+mj-lt"/>
                <a:ea typeface="Times New Roman" panose="02020603050405020304" pitchFamily="18" charset="0"/>
                <a:cs typeface="Times New Roman" panose="02020603050405020304" pitchFamily="18" charset="0"/>
              </a:rPr>
              <a:t>, 2017 ONCA 424 at para 110)</a:t>
            </a:r>
            <a:endParaRPr lang="en-CA" b="0" dirty="0">
              <a:effectLst/>
              <a:latin typeface="+mj-lt"/>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3097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873A-A90E-4EA8-A4DC-BB42ADD78BA5}"/>
              </a:ext>
            </a:extLst>
          </p:cNvPr>
          <p:cNvSpPr>
            <a:spLocks noGrp="1"/>
          </p:cNvSpPr>
          <p:nvPr>
            <p:ph type="title"/>
          </p:nvPr>
        </p:nvSpPr>
        <p:spPr>
          <a:xfrm>
            <a:off x="762000" y="510363"/>
            <a:ext cx="6477000" cy="1244009"/>
          </a:xfrm>
        </p:spPr>
        <p:txBody>
          <a:bodyPr/>
          <a:lstStyle/>
          <a:p>
            <a:r>
              <a:rPr lang="en-CA" b="1" dirty="0">
                <a:solidFill>
                  <a:schemeClr val="bg2"/>
                </a:solidFill>
                <a:effectLst/>
                <a:latin typeface="+mn-lt"/>
                <a:ea typeface="Times New Roman" panose="02020603050405020304" pitchFamily="18" charset="0"/>
              </a:rPr>
              <a:t>WHAT DOES A “FAIR TRIAL” REQUIRE?</a:t>
            </a:r>
            <a:br>
              <a:rPr lang="en-CA" sz="1800" dirty="0">
                <a:solidFill>
                  <a:schemeClr val="bg2"/>
                </a:solidFill>
                <a:effectLst/>
                <a:latin typeface="Times New Roman" panose="02020603050405020304" pitchFamily="18" charset="0"/>
                <a:ea typeface="Times New Roman" panose="02020603050405020304" pitchFamily="18" charset="0"/>
              </a:rPr>
            </a:br>
            <a:endParaRPr lang="en-CA" dirty="0">
              <a:solidFill>
                <a:schemeClr val="bg2"/>
              </a:solidFill>
            </a:endParaRPr>
          </a:p>
        </p:txBody>
      </p:sp>
      <p:sp>
        <p:nvSpPr>
          <p:cNvPr id="3" name="Text Placeholder 2">
            <a:extLst>
              <a:ext uri="{FF2B5EF4-FFF2-40B4-BE49-F238E27FC236}">
                <a16:creationId xmlns:a16="http://schemas.microsoft.com/office/drawing/2014/main" id="{692843DB-C88F-404C-A1DA-831A63CAE10C}"/>
              </a:ext>
            </a:extLst>
          </p:cNvPr>
          <p:cNvSpPr>
            <a:spLocks noGrp="1"/>
          </p:cNvSpPr>
          <p:nvPr>
            <p:ph type="body" sz="quarter" idx="11"/>
          </p:nvPr>
        </p:nvSpPr>
        <p:spPr>
          <a:xfrm>
            <a:off x="762000" y="1881963"/>
            <a:ext cx="6718300" cy="3921938"/>
          </a:xfrm>
        </p:spPr>
        <p:txBody>
          <a:bodyPr/>
          <a:lstStyle/>
          <a:p>
            <a:pPr lvl="0" fontAlgn="base"/>
            <a:r>
              <a:rPr lang="en-CA" sz="2400" dirty="0">
                <a:solidFill>
                  <a:schemeClr val="accent1"/>
                </a:solidFill>
                <a:effectLst/>
                <a:latin typeface="+mj-lt"/>
                <a:ea typeface="Times New Roman" panose="02020603050405020304" pitchFamily="18" charset="0"/>
                <a:cs typeface="Times New Roman" panose="02020603050405020304" pitchFamily="18" charset="0"/>
              </a:rPr>
              <a:t>It depends.</a:t>
            </a:r>
          </a:p>
          <a:p>
            <a:pPr marL="342900" lvl="0" indent="-342900" fontAlgn="base">
              <a:buFont typeface="Arial" panose="020B0604020202020204" pitchFamily="34" charset="0"/>
              <a:buChar char="-"/>
            </a:pPr>
            <a:r>
              <a:rPr lang="en-CA" sz="1800" b="0" dirty="0">
                <a:solidFill>
                  <a:srgbClr val="000000"/>
                </a:solidFill>
                <a:effectLst/>
                <a:latin typeface="+mj-lt"/>
                <a:ea typeface="Times New Roman" panose="02020603050405020304" pitchFamily="18" charset="0"/>
                <a:cs typeface="Times New Roman" panose="02020603050405020304" pitchFamily="18" charset="0"/>
              </a:rPr>
              <a:t>At a minimum, TJs must provide guidance “…</a:t>
            </a:r>
            <a:r>
              <a:rPr lang="en-CA" sz="1800" dirty="0">
                <a:solidFill>
                  <a:srgbClr val="000000"/>
                </a:solidFill>
                <a:effectLst/>
                <a:latin typeface="+mj-lt"/>
                <a:ea typeface="Times New Roman" panose="02020603050405020304" pitchFamily="18" charset="0"/>
                <a:cs typeface="Times New Roman" panose="02020603050405020304" pitchFamily="18" charset="0"/>
              </a:rPr>
              <a:t>to the extent that the circumstances of the case and those of the particular accused may require it…to aid the accused in the proper conduct of his defence … in such a way that the defence is brought out with its full force and effect”</a:t>
            </a:r>
          </a:p>
          <a:p>
            <a:pPr lvl="1" indent="0" fontAlgn="base">
              <a:buNone/>
            </a:pPr>
            <a:r>
              <a:rPr lang="en-CA" b="0" i="1" dirty="0">
                <a:solidFill>
                  <a:srgbClr val="000000"/>
                </a:solidFill>
                <a:effectLst/>
                <a:latin typeface="+mj-lt"/>
                <a:ea typeface="Times New Roman" panose="02020603050405020304" pitchFamily="18" charset="0"/>
                <a:cs typeface="Times New Roman" panose="02020603050405020304" pitchFamily="18" charset="0"/>
              </a:rPr>
              <a:t>	</a:t>
            </a:r>
            <a:r>
              <a:rPr lang="en-CA" sz="1600" b="0" i="1" dirty="0">
                <a:solidFill>
                  <a:srgbClr val="000000"/>
                </a:solidFill>
                <a:effectLst/>
                <a:latin typeface="+mj-lt"/>
                <a:ea typeface="Times New Roman" panose="02020603050405020304" pitchFamily="18" charset="0"/>
                <a:cs typeface="Times New Roman" panose="02020603050405020304" pitchFamily="18" charset="0"/>
              </a:rPr>
              <a:t>R v Breton</a:t>
            </a:r>
            <a:r>
              <a:rPr lang="en-CA" sz="1600" b="0" dirty="0">
                <a:solidFill>
                  <a:srgbClr val="000000"/>
                </a:solidFill>
                <a:effectLst/>
                <a:latin typeface="+mj-lt"/>
                <a:ea typeface="Times New Roman" panose="02020603050405020304" pitchFamily="18" charset="0"/>
                <a:cs typeface="Times New Roman" panose="02020603050405020304" pitchFamily="18" charset="0"/>
              </a:rPr>
              <a:t>, 2018 ONCA 753 at para 13, citing </a:t>
            </a:r>
          </a:p>
          <a:p>
            <a:pPr lvl="1" indent="0" fontAlgn="base">
              <a:buNone/>
            </a:pPr>
            <a:r>
              <a:rPr lang="en-CA" sz="1600" i="1" dirty="0">
                <a:solidFill>
                  <a:srgbClr val="000000"/>
                </a:solidFill>
                <a:latin typeface="+mj-lt"/>
                <a:ea typeface="Times New Roman" panose="02020603050405020304" pitchFamily="18" charset="0"/>
                <a:cs typeface="Times New Roman" panose="02020603050405020304" pitchFamily="18" charset="0"/>
              </a:rPr>
              <a:t>	</a:t>
            </a:r>
            <a:r>
              <a:rPr lang="en-CA" sz="1600" b="0" i="1" dirty="0">
                <a:solidFill>
                  <a:srgbClr val="000000"/>
                </a:solidFill>
                <a:effectLst/>
                <a:latin typeface="+mj-lt"/>
                <a:ea typeface="Times New Roman" panose="02020603050405020304" pitchFamily="18" charset="0"/>
                <a:cs typeface="Times New Roman" panose="02020603050405020304" pitchFamily="18" charset="0"/>
              </a:rPr>
              <a:t>R  v Richards</a:t>
            </a:r>
            <a:r>
              <a:rPr lang="en-CA" sz="1600" b="0" dirty="0">
                <a:solidFill>
                  <a:srgbClr val="000000"/>
                </a:solidFill>
                <a:effectLst/>
                <a:latin typeface="+mj-lt"/>
                <a:ea typeface="Times New Roman" panose="02020603050405020304" pitchFamily="18" charset="0"/>
                <a:cs typeface="Times New Roman" panose="02020603050405020304" pitchFamily="18" charset="0"/>
              </a:rPr>
              <a:t>, 2017 ONCA 424 at para 110</a:t>
            </a:r>
            <a:endParaRPr lang="en-CA" sz="1600" b="0" dirty="0">
              <a:effectLst/>
              <a:latin typeface="+mj-lt"/>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CA" sz="1800" dirty="0">
                <a:solidFill>
                  <a:srgbClr val="000000"/>
                </a:solidFill>
                <a:effectLst/>
                <a:latin typeface="+mj-lt"/>
                <a:ea typeface="Times New Roman" panose="02020603050405020304" pitchFamily="18" charset="0"/>
                <a:cs typeface="Times New Roman" panose="02020603050405020304" pitchFamily="18" charset="0"/>
              </a:rPr>
              <a:t>This is a heavy onus … </a:t>
            </a:r>
          </a:p>
          <a:p>
            <a:pPr lvl="1" indent="0" fontAlgn="base">
              <a:buNone/>
            </a:pPr>
            <a:r>
              <a:rPr lang="en-CA" i="1" dirty="0">
                <a:solidFill>
                  <a:srgbClr val="000000"/>
                </a:solidFill>
                <a:latin typeface="+mj-lt"/>
                <a:ea typeface="Times New Roman" panose="02020603050405020304" pitchFamily="18" charset="0"/>
                <a:cs typeface="Times New Roman" panose="02020603050405020304" pitchFamily="18" charset="0"/>
              </a:rPr>
              <a:t>	</a:t>
            </a:r>
            <a:r>
              <a:rPr lang="en-CA" sz="1600" b="0" i="1" dirty="0">
                <a:solidFill>
                  <a:srgbClr val="000000"/>
                </a:solidFill>
                <a:effectLst/>
                <a:latin typeface="+mj-lt"/>
                <a:ea typeface="Times New Roman" panose="02020603050405020304" pitchFamily="18" charset="0"/>
                <a:cs typeface="Times New Roman" panose="02020603050405020304" pitchFamily="18" charset="0"/>
              </a:rPr>
              <a:t>R v Breton</a:t>
            </a:r>
            <a:r>
              <a:rPr lang="en-CA" sz="1600" b="0" dirty="0">
                <a:solidFill>
                  <a:srgbClr val="000000"/>
                </a:solidFill>
                <a:effectLst/>
                <a:latin typeface="+mj-lt"/>
                <a:ea typeface="Times New Roman" panose="02020603050405020304" pitchFamily="18" charset="0"/>
                <a:cs typeface="Times New Roman" panose="02020603050405020304" pitchFamily="18" charset="0"/>
              </a:rPr>
              <a:t>, 2018 ONCA 753 at para 14</a:t>
            </a:r>
            <a:endParaRPr lang="en-CA" sz="1600" b="0" dirty="0">
              <a:effectLst/>
              <a:latin typeface="+mj-lt"/>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30284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5A5E-B285-4F91-B6CA-E85CDEC04B73}"/>
              </a:ext>
            </a:extLst>
          </p:cNvPr>
          <p:cNvSpPr>
            <a:spLocks noGrp="1"/>
          </p:cNvSpPr>
          <p:nvPr>
            <p:ph type="title"/>
          </p:nvPr>
        </p:nvSpPr>
        <p:spPr>
          <a:xfrm>
            <a:off x="5092700" y="615950"/>
            <a:ext cx="6584042" cy="851728"/>
          </a:xfrm>
        </p:spPr>
        <p:txBody>
          <a:bodyPr>
            <a:normAutofit/>
          </a:bodyPr>
          <a:lstStyle/>
          <a:p>
            <a:pPr algn="r"/>
            <a:r>
              <a:rPr lang="en-CA" sz="3800" dirty="0"/>
              <a:t>WHAT GUIDANCE = “FAIR”? </a:t>
            </a:r>
          </a:p>
        </p:txBody>
      </p:sp>
      <p:sp>
        <p:nvSpPr>
          <p:cNvPr id="3" name="Text Placeholder 2">
            <a:extLst>
              <a:ext uri="{FF2B5EF4-FFF2-40B4-BE49-F238E27FC236}">
                <a16:creationId xmlns:a16="http://schemas.microsoft.com/office/drawing/2014/main" id="{1E0C4808-8CCD-40C3-AEB6-6C9D99768033}"/>
              </a:ext>
            </a:extLst>
          </p:cNvPr>
          <p:cNvSpPr>
            <a:spLocks noGrp="1"/>
          </p:cNvSpPr>
          <p:nvPr>
            <p:ph type="body" sz="quarter" idx="11"/>
          </p:nvPr>
        </p:nvSpPr>
        <p:spPr>
          <a:xfrm>
            <a:off x="5199742" y="1467677"/>
            <a:ext cx="6477000" cy="4833731"/>
          </a:xfrm>
        </p:spPr>
        <p:txBody>
          <a:bodyPr/>
          <a:lstStyle/>
          <a:p>
            <a:pPr marL="285750" indent="-285750">
              <a:buFontTx/>
              <a:buChar char="-"/>
            </a:pPr>
            <a:r>
              <a:rPr lang="en-CA" sz="2000" b="0" dirty="0"/>
              <a:t>As a starting point, </a:t>
            </a:r>
            <a:r>
              <a:rPr lang="en-CA" sz="2000" dirty="0"/>
              <a:t>TJs should follow the</a:t>
            </a:r>
            <a:r>
              <a:rPr lang="en-CA" sz="2000" i="1" dirty="0"/>
              <a:t> Statement of Principles on Self-represented Litigants and Accused Persons </a:t>
            </a:r>
            <a:r>
              <a:rPr lang="en-CA" sz="2000" b="0" dirty="0"/>
              <a:t>(the "Statement") issued by the Canadian Judicial Council.</a:t>
            </a:r>
          </a:p>
          <a:p>
            <a:pPr marL="285750" indent="-285750">
              <a:buFontTx/>
              <a:buChar char="-"/>
            </a:pPr>
            <a:r>
              <a:rPr lang="en-CA" sz="2000" b="0" dirty="0"/>
              <a:t>The SCC endorsed the Statement in </a:t>
            </a:r>
            <a:r>
              <a:rPr lang="en-CA" sz="2000" b="0" i="1" dirty="0" err="1"/>
              <a:t>Pintea</a:t>
            </a:r>
            <a:r>
              <a:rPr lang="en-CA" sz="2000" b="0" i="1" dirty="0"/>
              <a:t> v. Johns</a:t>
            </a:r>
            <a:r>
              <a:rPr lang="en-CA" sz="2000" b="0" dirty="0"/>
              <a:t>, 2017 SCC 23 as did the ONCA in </a:t>
            </a:r>
            <a:r>
              <a:rPr lang="en-CA" sz="2000" b="0" i="1" dirty="0"/>
              <a:t>Moore v. Apollo Health &amp; Beauty Care</a:t>
            </a:r>
            <a:r>
              <a:rPr lang="en-CA" sz="2000" b="0" dirty="0"/>
              <a:t>, 2017 ONCA 383 and </a:t>
            </a:r>
            <a:r>
              <a:rPr lang="en-CA" sz="2000" b="0" i="1" dirty="0"/>
              <a:t>R v </a:t>
            </a:r>
            <a:r>
              <a:rPr lang="en-CA" sz="2000" b="0" i="1" dirty="0" err="1"/>
              <a:t>Tossounian</a:t>
            </a:r>
            <a:r>
              <a:rPr lang="en-CA" sz="2000" b="0" dirty="0"/>
              <a:t>, 2017 ONCA 618</a:t>
            </a:r>
          </a:p>
          <a:p>
            <a:pPr marL="514350" lvl="1" indent="-285750">
              <a:buFontTx/>
              <a:buChar char="-"/>
            </a:pPr>
            <a:r>
              <a:rPr lang="en-CA" sz="2000" dirty="0"/>
              <a:t>It offers specific advice to TJ on how to meet their duties, which include:</a:t>
            </a:r>
          </a:p>
          <a:p>
            <a:endParaRPr lang="en-CA" dirty="0"/>
          </a:p>
        </p:txBody>
      </p:sp>
    </p:spTree>
    <p:extLst>
      <p:ext uri="{BB962C8B-B14F-4D97-AF65-F5344CB8AC3E}">
        <p14:creationId xmlns:p14="http://schemas.microsoft.com/office/powerpoint/2010/main" val="203133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2AD8E-4C7C-4A1B-89B1-9A0997F4F30E}"/>
              </a:ext>
            </a:extLst>
          </p:cNvPr>
          <p:cNvSpPr>
            <a:spLocks noGrp="1"/>
          </p:cNvSpPr>
          <p:nvPr>
            <p:ph type="title"/>
          </p:nvPr>
        </p:nvSpPr>
        <p:spPr>
          <a:xfrm>
            <a:off x="762000" y="715961"/>
            <a:ext cx="6477000" cy="1189038"/>
          </a:xfrm>
        </p:spPr>
        <p:txBody>
          <a:bodyPr/>
          <a:lstStyle/>
          <a:p>
            <a:r>
              <a:rPr lang="en-US" sz="3400" dirty="0">
                <a:solidFill>
                  <a:schemeClr val="accent4"/>
                </a:solidFill>
              </a:rPr>
              <a:t>1)	PROCEDURAL GUIDANCE:</a:t>
            </a:r>
          </a:p>
        </p:txBody>
      </p:sp>
      <p:sp>
        <p:nvSpPr>
          <p:cNvPr id="2" name="Text Placeholder 1">
            <a:extLst>
              <a:ext uri="{FF2B5EF4-FFF2-40B4-BE49-F238E27FC236}">
                <a16:creationId xmlns:a16="http://schemas.microsoft.com/office/drawing/2014/main" id="{25A8ACB1-6D36-496B-91DD-D1C3128C1C73}"/>
              </a:ext>
            </a:extLst>
          </p:cNvPr>
          <p:cNvSpPr>
            <a:spLocks noGrp="1"/>
          </p:cNvSpPr>
          <p:nvPr>
            <p:ph type="body" sz="quarter" idx="11"/>
          </p:nvPr>
        </p:nvSpPr>
        <p:spPr>
          <a:xfrm>
            <a:off x="762000" y="1480457"/>
            <a:ext cx="6477000" cy="4127863"/>
          </a:xfrm>
        </p:spPr>
        <p:txBody>
          <a:bodyPr/>
          <a:lstStyle/>
          <a:p>
            <a:r>
              <a:rPr lang="en-CA" i="1" dirty="0"/>
              <a:t>Trial Judges should:</a:t>
            </a:r>
          </a:p>
          <a:p>
            <a:pPr marL="285750" indent="-285750">
              <a:buFontTx/>
              <a:buChar char="-"/>
            </a:pPr>
            <a:r>
              <a:rPr lang="en-CA" dirty="0"/>
              <a:t>Encourage SRA to seek representation, especially in serious/complex cases </a:t>
            </a:r>
            <a:r>
              <a:rPr lang="en-CA" sz="1400" dirty="0"/>
              <a:t>- </a:t>
            </a:r>
            <a:r>
              <a:rPr lang="en-CA" sz="1400" b="0" i="1" dirty="0"/>
              <a:t>R v Walker, </a:t>
            </a:r>
            <a:r>
              <a:rPr lang="en-CA" sz="1400" b="0" dirty="0"/>
              <a:t>2019 ONCA 765 at para 34</a:t>
            </a:r>
          </a:p>
          <a:p>
            <a:pPr marL="285750" indent="-285750">
              <a:buFontTx/>
              <a:buChar char="-"/>
            </a:pPr>
            <a:r>
              <a:rPr lang="en-CA" dirty="0"/>
              <a:t>Regularly re-confirm the SRA status: When the course of a proceeding materially evolves (like a GP to trial), especially where jeopardy is significant/changes - </a:t>
            </a:r>
            <a:r>
              <a:rPr lang="en-CA" sz="1400" b="0" i="1" dirty="0"/>
              <a:t>R v Walker</a:t>
            </a:r>
            <a:r>
              <a:rPr lang="en-CA" sz="1400" b="0" dirty="0"/>
              <a:t>, 2019 ONCA 765 at paras 33-34</a:t>
            </a:r>
          </a:p>
          <a:p>
            <a:pPr marL="285750" indent="-285750">
              <a:buFontTx/>
              <a:buChar char="-"/>
            </a:pPr>
            <a:r>
              <a:rPr lang="en-CA" dirty="0"/>
              <a:t>Inform the SRA of the purpose and possible consequences of a </a:t>
            </a:r>
            <a:r>
              <a:rPr lang="en-CA" i="1" dirty="0" err="1"/>
              <a:t>voir</a:t>
            </a:r>
            <a:r>
              <a:rPr lang="en-CA" i="1" dirty="0"/>
              <a:t> dire </a:t>
            </a:r>
            <a:r>
              <a:rPr lang="en-CA" dirty="0"/>
              <a:t>- </a:t>
            </a:r>
            <a:r>
              <a:rPr lang="en-CA" sz="1400" b="0" i="1" dirty="0"/>
              <a:t>R v Sabir</a:t>
            </a:r>
            <a:r>
              <a:rPr lang="en-CA" sz="1400" b="0" dirty="0"/>
              <a:t>, 2018 ONCA 912 at paras 28 &amp; 29</a:t>
            </a:r>
          </a:p>
          <a:p>
            <a:pPr marL="285750" indent="-285750">
              <a:buFontTx/>
              <a:buChar char="-"/>
            </a:pPr>
            <a:r>
              <a:rPr lang="en-CA" dirty="0"/>
              <a:t>Explain Evidence vs. Submissions: EIC, CX, RX</a:t>
            </a:r>
          </a:p>
          <a:p>
            <a:endParaRPr lang="en-US" dirty="0"/>
          </a:p>
        </p:txBody>
      </p:sp>
    </p:spTree>
    <p:extLst>
      <p:ext uri="{BB962C8B-B14F-4D97-AF65-F5344CB8AC3E}">
        <p14:creationId xmlns:p14="http://schemas.microsoft.com/office/powerpoint/2010/main" val="14306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04BF27-5D71-4A39-97D6-F71067F5463A}"/>
              </a:ext>
            </a:extLst>
          </p:cNvPr>
          <p:cNvSpPr>
            <a:spLocks noGrp="1"/>
          </p:cNvSpPr>
          <p:nvPr>
            <p:ph type="title"/>
          </p:nvPr>
        </p:nvSpPr>
        <p:spPr/>
        <p:txBody>
          <a:bodyPr/>
          <a:lstStyle/>
          <a:p>
            <a:r>
              <a:rPr lang="en-US" dirty="0"/>
              <a:t>:</a:t>
            </a:r>
            <a:endParaRPr lang="en-CA" dirty="0"/>
          </a:p>
        </p:txBody>
      </p:sp>
      <p:sp>
        <p:nvSpPr>
          <p:cNvPr id="5" name="Text Placeholder 4">
            <a:extLst>
              <a:ext uri="{FF2B5EF4-FFF2-40B4-BE49-F238E27FC236}">
                <a16:creationId xmlns:a16="http://schemas.microsoft.com/office/drawing/2014/main" id="{B13E864B-756B-4A1E-A2EF-2503FF1552CA}"/>
              </a:ext>
            </a:extLst>
          </p:cNvPr>
          <p:cNvSpPr>
            <a:spLocks noGrp="1"/>
          </p:cNvSpPr>
          <p:nvPr>
            <p:ph type="body" sz="quarter" idx="11"/>
          </p:nvPr>
        </p:nvSpPr>
        <p:spPr>
          <a:xfrm>
            <a:off x="762000" y="1432562"/>
            <a:ext cx="10667999" cy="55579"/>
          </a:xfrm>
        </p:spPr>
        <p:txBody>
          <a:bodyPr/>
          <a:lstStyle/>
          <a:p>
            <a:endParaRPr lang="en-CA" dirty="0"/>
          </a:p>
        </p:txBody>
      </p:sp>
      <p:sp>
        <p:nvSpPr>
          <p:cNvPr id="6" name="SmartArt Placeholder 5">
            <a:extLst>
              <a:ext uri="{FF2B5EF4-FFF2-40B4-BE49-F238E27FC236}">
                <a16:creationId xmlns:a16="http://schemas.microsoft.com/office/drawing/2014/main" id="{4D5AA7A6-700B-499F-9673-00833BBB7482}"/>
              </a:ext>
            </a:extLst>
          </p:cNvPr>
          <p:cNvSpPr>
            <a:spLocks noGrp="1"/>
          </p:cNvSpPr>
          <p:nvPr>
            <p:ph type="dgm" sz="quarter" idx="14"/>
          </p:nvPr>
        </p:nvSpPr>
        <p:spPr>
          <a:xfrm>
            <a:off x="762001" y="1219200"/>
            <a:ext cx="10667998" cy="4493587"/>
          </a:xfrm>
        </p:spPr>
      </p:sp>
      <p:pic>
        <p:nvPicPr>
          <p:cNvPr id="3" name="Picture 2">
            <a:extLst>
              <a:ext uri="{FF2B5EF4-FFF2-40B4-BE49-F238E27FC236}">
                <a16:creationId xmlns:a16="http://schemas.microsoft.com/office/drawing/2014/main" id="{52FDCD87-60C6-4A40-BD74-955630B2B00F}"/>
              </a:ext>
            </a:extLst>
          </p:cNvPr>
          <p:cNvPicPr>
            <a:picLocks noChangeAspect="1"/>
          </p:cNvPicPr>
          <p:nvPr/>
        </p:nvPicPr>
        <p:blipFill>
          <a:blip r:embed="rId2"/>
          <a:stretch>
            <a:fillRect/>
          </a:stretch>
        </p:blipFill>
        <p:spPr>
          <a:xfrm>
            <a:off x="1" y="1"/>
            <a:ext cx="12192000" cy="6888754"/>
          </a:xfrm>
          <a:prstGeom prst="rect">
            <a:avLst/>
          </a:prstGeom>
        </p:spPr>
      </p:pic>
    </p:spTree>
    <p:extLst>
      <p:ext uri="{BB962C8B-B14F-4D97-AF65-F5344CB8AC3E}">
        <p14:creationId xmlns:p14="http://schemas.microsoft.com/office/powerpoint/2010/main" val="1463393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FB93-E657-4E1F-B775-261AAB920418}"/>
              </a:ext>
            </a:extLst>
          </p:cNvPr>
          <p:cNvSpPr>
            <a:spLocks noGrp="1"/>
          </p:cNvSpPr>
          <p:nvPr>
            <p:ph type="title"/>
          </p:nvPr>
        </p:nvSpPr>
        <p:spPr>
          <a:xfrm>
            <a:off x="762000" y="715961"/>
            <a:ext cx="6477000" cy="799330"/>
          </a:xfrm>
        </p:spPr>
        <p:txBody>
          <a:bodyPr/>
          <a:lstStyle/>
          <a:p>
            <a:r>
              <a:rPr lang="en-CA" sz="3400" dirty="0">
                <a:solidFill>
                  <a:schemeClr val="accent4"/>
                </a:solidFill>
              </a:rPr>
              <a:t>2)	SUBSTANTIVE GUIDANCE</a:t>
            </a:r>
            <a:r>
              <a:rPr lang="en-CA" dirty="0"/>
              <a:t>:</a:t>
            </a:r>
          </a:p>
        </p:txBody>
      </p:sp>
      <p:sp>
        <p:nvSpPr>
          <p:cNvPr id="3" name="Text Placeholder 2">
            <a:extLst>
              <a:ext uri="{FF2B5EF4-FFF2-40B4-BE49-F238E27FC236}">
                <a16:creationId xmlns:a16="http://schemas.microsoft.com/office/drawing/2014/main" id="{9D5431ED-3ADB-46D6-9F31-D563C9CFB694}"/>
              </a:ext>
            </a:extLst>
          </p:cNvPr>
          <p:cNvSpPr>
            <a:spLocks noGrp="1"/>
          </p:cNvSpPr>
          <p:nvPr>
            <p:ph type="body" sz="quarter" idx="11"/>
          </p:nvPr>
        </p:nvSpPr>
        <p:spPr>
          <a:xfrm>
            <a:off x="443948" y="1515291"/>
            <a:ext cx="6477000" cy="3666308"/>
          </a:xfrm>
        </p:spPr>
        <p:txBody>
          <a:bodyPr/>
          <a:lstStyle/>
          <a:p>
            <a:r>
              <a:rPr lang="en-CA" i="1" dirty="0"/>
              <a:t>Trial Judges should:</a:t>
            </a:r>
          </a:p>
          <a:p>
            <a:pPr marL="285750" indent="-285750">
              <a:buFontTx/>
              <a:buChar char="-"/>
            </a:pPr>
            <a:r>
              <a:rPr lang="en-CA" dirty="0"/>
              <a:t>Detect and raise </a:t>
            </a:r>
            <a:r>
              <a:rPr lang="en-CA" i="1" dirty="0"/>
              <a:t>Charter, </a:t>
            </a:r>
            <a:r>
              <a:rPr lang="en-CA" dirty="0"/>
              <a:t>voluntariness and other admissibility issues, even on TJ’s own motion. </a:t>
            </a:r>
          </a:p>
          <a:p>
            <a:pPr marL="514350" lvl="1" indent="-285750">
              <a:buFontTx/>
              <a:buChar char="-"/>
            </a:pPr>
            <a:r>
              <a:rPr lang="en-CA" sz="1600" dirty="0"/>
              <a:t>“At the very least” where there is admissible uncontradicted evidence of a relevant Charter breach, the TJ must: </a:t>
            </a:r>
          </a:p>
          <a:p>
            <a:pPr marL="1428750" lvl="2" indent="-285750">
              <a:buFontTx/>
              <a:buChar char="-"/>
            </a:pPr>
            <a:r>
              <a:rPr lang="en-CA" sz="1600" dirty="0"/>
              <a:t>raise the issue;</a:t>
            </a:r>
          </a:p>
          <a:p>
            <a:pPr marL="1428750" lvl="2" indent="-285750">
              <a:buFontTx/>
              <a:buChar char="-"/>
            </a:pPr>
            <a:r>
              <a:rPr lang="en-CA" sz="1600" dirty="0"/>
              <a:t>invite submissions; and </a:t>
            </a:r>
          </a:p>
          <a:p>
            <a:pPr marL="1428750" lvl="2" indent="-285750">
              <a:buFontTx/>
              <a:buChar char="-"/>
            </a:pPr>
            <a:r>
              <a:rPr lang="en-CA" sz="1600" dirty="0"/>
              <a:t>enter into an inquiry into the infringement and its consequences</a:t>
            </a:r>
          </a:p>
          <a:p>
            <a:pPr lvl="2" indent="0">
              <a:buNone/>
            </a:pPr>
            <a:r>
              <a:rPr lang="en-CA" sz="1400" dirty="0"/>
              <a:t>See: </a:t>
            </a:r>
            <a:r>
              <a:rPr lang="en-CA" sz="1400" i="1" dirty="0"/>
              <a:t>R v Sabir</a:t>
            </a:r>
            <a:r>
              <a:rPr lang="en-CA" sz="1400" dirty="0"/>
              <a:t>, 2018 ONCA 912 at paras 22 &amp; 36; </a:t>
            </a:r>
            <a:r>
              <a:rPr lang="en-CA" sz="1400" i="1" dirty="0"/>
              <a:t>R v Breton</a:t>
            </a:r>
            <a:r>
              <a:rPr lang="en-CA" sz="1400" dirty="0"/>
              <a:t>, 2018 ONCA 753 at para 15, citing </a:t>
            </a:r>
            <a:r>
              <a:rPr lang="en-CA" sz="1400" i="1" dirty="0"/>
              <a:t>R. v. Arbour </a:t>
            </a:r>
            <a:r>
              <a:rPr lang="en-CA" sz="1400" dirty="0"/>
              <a:t>(1990), 4 C.R.R. (2d) 369 (ONCA) at p. 372; </a:t>
            </a:r>
            <a:r>
              <a:rPr lang="en-CA" sz="1400" i="1" dirty="0"/>
              <a:t>Richards</a:t>
            </a:r>
            <a:r>
              <a:rPr lang="en-CA" sz="1400" dirty="0"/>
              <a:t>, at para. 113)</a:t>
            </a:r>
          </a:p>
          <a:p>
            <a:pPr marL="285750" indent="-285750">
              <a:buFontTx/>
              <a:buChar char="-"/>
            </a:pPr>
            <a:r>
              <a:rPr lang="en-CA" dirty="0"/>
              <a:t>This obligation remains despite prior counsel’s failure to advance this claim of Charter infringement as a PTM 	</a:t>
            </a:r>
            <a:r>
              <a:rPr lang="en-CA" sz="1400" b="0" i="1" dirty="0"/>
              <a:t>R v Breton</a:t>
            </a:r>
            <a:r>
              <a:rPr lang="en-CA" sz="1400" b="0" dirty="0"/>
              <a:t>, 2018 ONCA 753 at para 15)</a:t>
            </a:r>
          </a:p>
          <a:p>
            <a:pPr marL="285750" indent="-285750">
              <a:buFontTx/>
              <a:buChar char="-"/>
            </a:pPr>
            <a:r>
              <a:rPr lang="en-CA" dirty="0"/>
              <a:t>Identify and refer SRA to relevant caselaw</a:t>
            </a:r>
          </a:p>
          <a:p>
            <a:endParaRPr lang="en-CA" dirty="0"/>
          </a:p>
        </p:txBody>
      </p:sp>
    </p:spTree>
    <p:extLst>
      <p:ext uri="{BB962C8B-B14F-4D97-AF65-F5344CB8AC3E}">
        <p14:creationId xmlns:p14="http://schemas.microsoft.com/office/powerpoint/2010/main" val="296573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6621-7231-45A1-8ADE-7ABB5D3A69DA}"/>
              </a:ext>
            </a:extLst>
          </p:cNvPr>
          <p:cNvSpPr>
            <a:spLocks noGrp="1"/>
          </p:cNvSpPr>
          <p:nvPr>
            <p:ph type="title"/>
          </p:nvPr>
        </p:nvSpPr>
        <p:spPr>
          <a:xfrm>
            <a:off x="762000" y="379828"/>
            <a:ext cx="10591800" cy="604146"/>
          </a:xfrm>
        </p:spPr>
        <p:txBody>
          <a:bodyPr/>
          <a:lstStyle/>
          <a:p>
            <a:r>
              <a:rPr lang="en-US" dirty="0">
                <a:solidFill>
                  <a:schemeClr val="accent4"/>
                </a:solidFill>
              </a:rPr>
              <a:t> “FAIRNESS” IN PRACTICE</a:t>
            </a:r>
            <a:endParaRPr lang="en-CA" dirty="0">
              <a:solidFill>
                <a:schemeClr val="accent4"/>
              </a:solidFill>
            </a:endParaRPr>
          </a:p>
        </p:txBody>
      </p:sp>
      <p:sp>
        <p:nvSpPr>
          <p:cNvPr id="3" name="Text Placeholder 2">
            <a:extLst>
              <a:ext uri="{FF2B5EF4-FFF2-40B4-BE49-F238E27FC236}">
                <a16:creationId xmlns:a16="http://schemas.microsoft.com/office/drawing/2014/main" id="{43EBFB84-49C8-47B1-9C6F-EFFC43C7C397}"/>
              </a:ext>
            </a:extLst>
          </p:cNvPr>
          <p:cNvSpPr>
            <a:spLocks noGrp="1"/>
          </p:cNvSpPr>
          <p:nvPr>
            <p:ph type="body" sz="quarter" idx="11"/>
          </p:nvPr>
        </p:nvSpPr>
        <p:spPr>
          <a:xfrm>
            <a:off x="762000" y="1181686"/>
            <a:ext cx="10667999" cy="4692340"/>
          </a:xfrm>
        </p:spPr>
        <p:txBody>
          <a:bodyPr/>
          <a:lstStyle/>
          <a:p>
            <a:r>
              <a:rPr lang="en-CA" sz="2000" dirty="0"/>
              <a:t>See </a:t>
            </a:r>
            <a:r>
              <a:rPr lang="en-CA" sz="2000" i="1" dirty="0"/>
              <a:t>R v PDC</a:t>
            </a:r>
            <a:r>
              <a:rPr lang="en-CA" sz="2000" dirty="0"/>
              <a:t>, 2021 ONCA 134 at paras 57-65. In this case, the SRA took over the conduct of his defence from counsel while in custody. Among other steps, the TJ:</a:t>
            </a:r>
          </a:p>
          <a:p>
            <a:pPr marL="285750" indent="-285750">
              <a:buFontTx/>
              <a:buChar char="-"/>
            </a:pPr>
            <a:r>
              <a:rPr lang="en-CA" sz="2000" dirty="0"/>
              <a:t>Ensured that the SR was given </a:t>
            </a:r>
            <a:r>
              <a:rPr lang="en-CA" sz="2000" b="1" dirty="0"/>
              <a:t>access to the Crown disclosure and his counsel's notes </a:t>
            </a:r>
            <a:r>
              <a:rPr lang="en-CA" sz="2000" dirty="0"/>
              <a:t>so that he could have them over the weekend before the trial resumed. </a:t>
            </a:r>
          </a:p>
          <a:p>
            <a:pPr marL="285750" indent="-285750">
              <a:buFontTx/>
              <a:buChar char="-"/>
            </a:pPr>
            <a:r>
              <a:rPr lang="en-CA" sz="2000" dirty="0"/>
              <a:t>Directed that a </a:t>
            </a:r>
            <a:r>
              <a:rPr lang="en-CA" sz="2000" b="1" dirty="0"/>
              <a:t>laptop be made available </a:t>
            </a:r>
            <a:r>
              <a:rPr lang="en-CA" sz="2000" dirty="0"/>
              <a:t>to the SR if reasonably possible by the institution in which the appellant was in custody. </a:t>
            </a:r>
          </a:p>
          <a:p>
            <a:pPr marL="285750" indent="-285750">
              <a:buFontTx/>
              <a:buChar char="-"/>
            </a:pPr>
            <a:r>
              <a:rPr lang="en-CA" sz="2000" dirty="0"/>
              <a:t>Directed that arrangements be made so that the SR would have </a:t>
            </a:r>
            <a:r>
              <a:rPr lang="en-CA" sz="2000" b="1" dirty="0"/>
              <a:t>access to a telephone while in the courthouse</a:t>
            </a:r>
            <a:r>
              <a:rPr lang="en-CA" sz="2000" dirty="0"/>
              <a:t> to make calls to a lawyer.</a:t>
            </a:r>
          </a:p>
          <a:p>
            <a:pPr marL="285750" indent="-285750">
              <a:buFontTx/>
              <a:buChar char="-"/>
            </a:pPr>
            <a:r>
              <a:rPr lang="en-CA" sz="2000" dirty="0"/>
              <a:t>Provided the SR with a </a:t>
            </a:r>
            <a:r>
              <a:rPr lang="en-CA" sz="2000" b="1" dirty="0"/>
              <a:t>comprehensive information package </a:t>
            </a:r>
            <a:r>
              <a:rPr lang="en-CA" sz="2000" dirty="0"/>
              <a:t>about the remaining steps in the trial including the cross-examination of witnesses, an accused's decision whether to testify, and the making of closing submissions</a:t>
            </a:r>
          </a:p>
          <a:p>
            <a:pPr marL="285750" indent="-285750">
              <a:buFontTx/>
              <a:buChar char="-"/>
            </a:pPr>
            <a:r>
              <a:rPr lang="en-CA" sz="2000" dirty="0"/>
              <a:t>Advised the SR of the importance of this package and on multiple occasions </a:t>
            </a:r>
            <a:r>
              <a:rPr lang="en-CA" sz="2000" b="1" dirty="0"/>
              <a:t>reminded him that he should review i</a:t>
            </a:r>
            <a:r>
              <a:rPr lang="en-CA" sz="2000" dirty="0"/>
              <a:t>t. </a:t>
            </a:r>
          </a:p>
          <a:p>
            <a:endParaRPr lang="en-CA" dirty="0"/>
          </a:p>
        </p:txBody>
      </p:sp>
    </p:spTree>
    <p:extLst>
      <p:ext uri="{BB962C8B-B14F-4D97-AF65-F5344CB8AC3E}">
        <p14:creationId xmlns:p14="http://schemas.microsoft.com/office/powerpoint/2010/main" val="293614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D022-EB6E-42AA-8BBC-1F05C8951110}"/>
              </a:ext>
            </a:extLst>
          </p:cNvPr>
          <p:cNvSpPr>
            <a:spLocks noGrp="1"/>
          </p:cNvSpPr>
          <p:nvPr>
            <p:ph type="title"/>
          </p:nvPr>
        </p:nvSpPr>
        <p:spPr>
          <a:xfrm>
            <a:off x="762000" y="470263"/>
            <a:ext cx="10591800" cy="714103"/>
          </a:xfrm>
        </p:spPr>
        <p:txBody>
          <a:bodyPr/>
          <a:lstStyle/>
          <a:p>
            <a:r>
              <a:rPr lang="en-US" dirty="0">
                <a:solidFill>
                  <a:schemeClr val="accent4"/>
                </a:solidFill>
              </a:rPr>
              <a:t>“FAIRNESS” IN PRACTICE cont’d</a:t>
            </a:r>
            <a:endParaRPr lang="en-CA" dirty="0">
              <a:solidFill>
                <a:schemeClr val="accent4"/>
              </a:solidFill>
            </a:endParaRPr>
          </a:p>
        </p:txBody>
      </p:sp>
      <p:sp>
        <p:nvSpPr>
          <p:cNvPr id="3" name="Text Placeholder 2">
            <a:extLst>
              <a:ext uri="{FF2B5EF4-FFF2-40B4-BE49-F238E27FC236}">
                <a16:creationId xmlns:a16="http://schemas.microsoft.com/office/drawing/2014/main" id="{BBDC4D2A-853F-4C30-A458-9580BCF7A35D}"/>
              </a:ext>
            </a:extLst>
          </p:cNvPr>
          <p:cNvSpPr>
            <a:spLocks noGrp="1"/>
          </p:cNvSpPr>
          <p:nvPr>
            <p:ph type="body" sz="quarter" idx="11"/>
          </p:nvPr>
        </p:nvSpPr>
        <p:spPr>
          <a:xfrm>
            <a:off x="762000" y="1245326"/>
            <a:ext cx="10667999" cy="4608822"/>
          </a:xfrm>
        </p:spPr>
        <p:txBody>
          <a:bodyPr/>
          <a:lstStyle/>
          <a:p>
            <a:pPr marL="285750" indent="-285750">
              <a:buFontTx/>
              <a:buChar char="-"/>
            </a:pPr>
            <a:r>
              <a:rPr lang="en-CA" sz="2000" dirty="0"/>
              <a:t>Supplemented this package this with his own explanations. </a:t>
            </a:r>
          </a:p>
          <a:p>
            <a:pPr marL="285750" indent="-285750">
              <a:buFontTx/>
              <a:buChar char="-"/>
            </a:pPr>
            <a:r>
              <a:rPr lang="en-CA" sz="2000" dirty="0"/>
              <a:t>Provided the SR with a </a:t>
            </a:r>
            <a:r>
              <a:rPr lang="en-CA" sz="2000" b="1" dirty="0"/>
              <a:t>summary of the Crown evidence </a:t>
            </a:r>
            <a:r>
              <a:rPr lang="en-CA" sz="2000" dirty="0"/>
              <a:t>before he had to call his defence to assist in its preparation. </a:t>
            </a:r>
          </a:p>
          <a:p>
            <a:pPr marL="285750" indent="-285750">
              <a:buFontTx/>
              <a:buChar char="-"/>
            </a:pPr>
            <a:r>
              <a:rPr lang="en-CA" sz="2000" dirty="0"/>
              <a:t>Gave the SR </a:t>
            </a:r>
            <a:r>
              <a:rPr lang="en-CA" sz="2000" b="1" dirty="0"/>
              <a:t>assistance about calling witnesses</a:t>
            </a:r>
            <a:r>
              <a:rPr lang="en-CA" sz="2000" dirty="0"/>
              <a:t>, such as by providing the SR with an information sheet on summoning witnesses. </a:t>
            </a:r>
          </a:p>
          <a:p>
            <a:pPr marL="285750" indent="-285750">
              <a:buFontTx/>
              <a:buChar char="-"/>
            </a:pPr>
            <a:r>
              <a:rPr lang="en-CA" sz="2000" dirty="0"/>
              <a:t>Explained the </a:t>
            </a:r>
            <a:r>
              <a:rPr lang="en-CA" sz="2000" b="1" dirty="0"/>
              <a:t>considerations that go into deciding whether to testify</a:t>
            </a:r>
            <a:r>
              <a:rPr lang="en-CA" sz="2000" dirty="0"/>
              <a:t>, as well as guidance on what to focus on in closing. </a:t>
            </a:r>
          </a:p>
          <a:p>
            <a:pPr marL="285750" indent="-285750">
              <a:buFontTx/>
              <a:buChar char="-"/>
            </a:pPr>
            <a:r>
              <a:rPr lang="en-CA" sz="2000" dirty="0"/>
              <a:t>Drafted both the </a:t>
            </a:r>
            <a:r>
              <a:rPr lang="en-CA" sz="2000" b="1" dirty="0"/>
              <a:t>summary of the Crown position </a:t>
            </a:r>
            <a:r>
              <a:rPr lang="en-CA" sz="2000" dirty="0"/>
              <a:t>and the defence position for his jury charge so that the appellant would not be at any disadvantage due to drafting ability. </a:t>
            </a:r>
          </a:p>
          <a:p>
            <a:pPr marL="285750" indent="-285750">
              <a:buFontTx/>
              <a:buChar char="-"/>
            </a:pPr>
            <a:r>
              <a:rPr lang="en-CA" sz="2000" dirty="0"/>
              <a:t>Encouraged the appellant to seek assistance from the lawyer on his other case and from duty counsel on any decision he needed to make.</a:t>
            </a:r>
          </a:p>
          <a:p>
            <a:endParaRPr lang="en-CA" dirty="0"/>
          </a:p>
        </p:txBody>
      </p:sp>
    </p:spTree>
    <p:extLst>
      <p:ext uri="{BB962C8B-B14F-4D97-AF65-F5344CB8AC3E}">
        <p14:creationId xmlns:p14="http://schemas.microsoft.com/office/powerpoint/2010/main" val="2911691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205F-0D34-4DDF-AE41-9D988D0F790D}"/>
              </a:ext>
            </a:extLst>
          </p:cNvPr>
          <p:cNvSpPr>
            <a:spLocks noGrp="1"/>
          </p:cNvSpPr>
          <p:nvPr>
            <p:ph type="title"/>
          </p:nvPr>
        </p:nvSpPr>
        <p:spPr/>
        <p:txBody>
          <a:bodyPr/>
          <a:lstStyle/>
          <a:p>
            <a:r>
              <a:rPr lang="en-US" dirty="0"/>
              <a:t>MORE “FAIRNESS” IN PRACTICE</a:t>
            </a:r>
            <a:endParaRPr lang="en-CA" dirty="0"/>
          </a:p>
        </p:txBody>
      </p:sp>
      <p:sp>
        <p:nvSpPr>
          <p:cNvPr id="3" name="Text Placeholder 2">
            <a:extLst>
              <a:ext uri="{FF2B5EF4-FFF2-40B4-BE49-F238E27FC236}">
                <a16:creationId xmlns:a16="http://schemas.microsoft.com/office/drawing/2014/main" id="{8A3DC35A-DFEC-47E7-AA0C-D8A40E8ACC97}"/>
              </a:ext>
            </a:extLst>
          </p:cNvPr>
          <p:cNvSpPr>
            <a:spLocks noGrp="1"/>
          </p:cNvSpPr>
          <p:nvPr>
            <p:ph type="body" sz="quarter" idx="11"/>
          </p:nvPr>
        </p:nvSpPr>
        <p:spPr>
          <a:xfrm>
            <a:off x="762000" y="1432562"/>
            <a:ext cx="10667999" cy="4352012"/>
          </a:xfrm>
        </p:spPr>
        <p:txBody>
          <a:bodyPr/>
          <a:lstStyle/>
          <a:p>
            <a:r>
              <a:rPr lang="en-US" sz="2000" dirty="0"/>
              <a:t>Among other steps, the TJ in </a:t>
            </a:r>
            <a:r>
              <a:rPr lang="en-US" sz="2000" i="1" dirty="0"/>
              <a:t>R. v. McGibbon</a:t>
            </a:r>
            <a:r>
              <a:rPr lang="en-US" sz="2000" dirty="0"/>
              <a:t>, 1988 </a:t>
            </a:r>
            <a:r>
              <a:rPr lang="en-US" sz="2000" dirty="0" err="1"/>
              <a:t>CarswellOnt</a:t>
            </a:r>
            <a:r>
              <a:rPr lang="en-US" sz="2000" dirty="0"/>
              <a:t> 1047, [1988] O.J. No. 1936 (ONCA):</a:t>
            </a:r>
          </a:p>
          <a:p>
            <a:pPr marL="285750" indent="-285750">
              <a:buFontTx/>
              <a:buChar char="-"/>
            </a:pPr>
            <a:r>
              <a:rPr lang="en-CA" sz="2000" dirty="0"/>
              <a:t>Directed the </a:t>
            </a:r>
            <a:r>
              <a:rPr lang="en-CA" sz="2000" b="1" dirty="0"/>
              <a:t>Crown attorney to have witnesses subpoenaed </a:t>
            </a:r>
            <a:r>
              <a:rPr lang="en-CA" sz="2000" dirty="0"/>
              <a:t>for the appellant;</a:t>
            </a:r>
          </a:p>
          <a:p>
            <a:pPr marL="285750" indent="-285750">
              <a:buFontTx/>
              <a:buChar char="-"/>
            </a:pPr>
            <a:r>
              <a:rPr lang="en-CA" sz="2000" dirty="0"/>
              <a:t>Allowed the appellant to make an </a:t>
            </a:r>
            <a:r>
              <a:rPr lang="en-CA" sz="2000" b="1" dirty="0"/>
              <a:t>opening statement out of turn;</a:t>
            </a:r>
          </a:p>
          <a:p>
            <a:pPr marL="285750" indent="-285750">
              <a:buFontTx/>
              <a:buChar char="-"/>
            </a:pPr>
            <a:r>
              <a:rPr lang="en-CA" sz="2000" b="1" dirty="0"/>
              <a:t>Pointed out to the appellant the effect of an admission that identification </a:t>
            </a:r>
            <a:r>
              <a:rPr lang="en-CA" sz="2000" dirty="0"/>
              <a:t>was not in issue and made sure that the appellant understood what he was doing in making such an admission;</a:t>
            </a:r>
          </a:p>
          <a:p>
            <a:pPr marL="285750" indent="-285750">
              <a:buFontTx/>
              <a:buChar char="-"/>
            </a:pPr>
            <a:r>
              <a:rPr lang="en-CA" sz="2000" dirty="0"/>
              <a:t>Explained to the appellant how to make use of the preliminary inquiry transcript in cross-examining the complainant;</a:t>
            </a:r>
          </a:p>
          <a:p>
            <a:pPr marL="285750" indent="-285750">
              <a:buFontTx/>
              <a:buChar char="-"/>
            </a:pPr>
            <a:r>
              <a:rPr lang="en-CA" sz="2000" dirty="0"/>
              <a:t>Repeatedly </a:t>
            </a:r>
            <a:r>
              <a:rPr lang="en-CA" sz="2000" b="1" dirty="0"/>
              <a:t>warned the appellant </a:t>
            </a:r>
            <a:r>
              <a:rPr lang="en-CA" sz="2000" dirty="0"/>
              <a:t>that his criminal record was of limited use and its relevance was questionable when he insisted on putting before the court and putting his character in issue</a:t>
            </a:r>
          </a:p>
        </p:txBody>
      </p:sp>
    </p:spTree>
    <p:extLst>
      <p:ext uri="{BB962C8B-B14F-4D97-AF65-F5344CB8AC3E}">
        <p14:creationId xmlns:p14="http://schemas.microsoft.com/office/powerpoint/2010/main" val="970771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8922-CF4D-4920-8186-E9C242D4E49F}"/>
              </a:ext>
            </a:extLst>
          </p:cNvPr>
          <p:cNvSpPr>
            <a:spLocks noGrp="1"/>
          </p:cNvSpPr>
          <p:nvPr>
            <p:ph type="title"/>
          </p:nvPr>
        </p:nvSpPr>
        <p:spPr/>
        <p:txBody>
          <a:bodyPr/>
          <a:lstStyle/>
          <a:p>
            <a:r>
              <a:rPr lang="en-US" dirty="0"/>
              <a:t>MORE “FAIRNESS” IN PRACTICE cont’d</a:t>
            </a:r>
            <a:endParaRPr lang="en-CA" dirty="0"/>
          </a:p>
        </p:txBody>
      </p:sp>
      <p:sp>
        <p:nvSpPr>
          <p:cNvPr id="3" name="Text Placeholder 2">
            <a:extLst>
              <a:ext uri="{FF2B5EF4-FFF2-40B4-BE49-F238E27FC236}">
                <a16:creationId xmlns:a16="http://schemas.microsoft.com/office/drawing/2014/main" id="{9870CFFA-2210-4D8A-8CBF-07388ACD9A70}"/>
              </a:ext>
            </a:extLst>
          </p:cNvPr>
          <p:cNvSpPr>
            <a:spLocks noGrp="1"/>
          </p:cNvSpPr>
          <p:nvPr>
            <p:ph type="body" sz="quarter" idx="11"/>
          </p:nvPr>
        </p:nvSpPr>
        <p:spPr/>
        <p:txBody>
          <a:bodyPr/>
          <a:lstStyle/>
          <a:p>
            <a:pPr marL="285750" indent="-285750">
              <a:buFontTx/>
              <a:buChar char="-"/>
            </a:pPr>
            <a:r>
              <a:rPr lang="en-CA" sz="2000" dirty="0"/>
              <a:t>At the end of the appellant's cross-examination, the judge gave the appellant an </a:t>
            </a:r>
            <a:r>
              <a:rPr lang="en-CA" sz="2000" b="1" dirty="0"/>
              <a:t>opportunity to give further evidence </a:t>
            </a:r>
            <a:r>
              <a:rPr lang="en-CA" sz="2000" dirty="0"/>
              <a:t>by way of re-examination and explained to him the difference between re-examination and argument;</a:t>
            </a:r>
          </a:p>
          <a:p>
            <a:pPr marL="285750" indent="-285750">
              <a:buFontTx/>
              <a:buChar char="-"/>
            </a:pPr>
            <a:r>
              <a:rPr lang="en-CA" sz="2000" dirty="0"/>
              <a:t>When the appellant challenged the accuracy of the preliminary inquiry transcript, the judge</a:t>
            </a:r>
            <a:r>
              <a:rPr lang="en-CA" sz="2000" b="1" dirty="0"/>
              <a:t> ordered the Crown to call the court reporter </a:t>
            </a:r>
            <a:r>
              <a:rPr lang="en-CA" sz="2000" dirty="0"/>
              <a:t>who, in fact, established that there was an omission from the transcript;</a:t>
            </a:r>
          </a:p>
          <a:p>
            <a:pPr marL="285750" indent="-285750">
              <a:buFontTx/>
              <a:buChar char="-"/>
            </a:pPr>
            <a:r>
              <a:rPr lang="en-CA" sz="2000" b="1" dirty="0"/>
              <a:t>When the appellant brought out allegations that he had sexually molested his own children (allegations that were later abandoned), the judge warned him he was not advancing his case.</a:t>
            </a:r>
          </a:p>
          <a:p>
            <a:endParaRPr lang="en-CA" dirty="0"/>
          </a:p>
        </p:txBody>
      </p:sp>
    </p:spTree>
    <p:extLst>
      <p:ext uri="{BB962C8B-B14F-4D97-AF65-F5344CB8AC3E}">
        <p14:creationId xmlns:p14="http://schemas.microsoft.com/office/powerpoint/2010/main" val="131637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50690-0E17-4034-B7EA-9B25A3FB02CD}"/>
              </a:ext>
            </a:extLst>
          </p:cNvPr>
          <p:cNvSpPr>
            <a:spLocks noGrp="1"/>
          </p:cNvSpPr>
          <p:nvPr>
            <p:ph type="title"/>
          </p:nvPr>
        </p:nvSpPr>
        <p:spPr/>
        <p:txBody>
          <a:bodyPr/>
          <a:lstStyle/>
          <a:p>
            <a:r>
              <a:rPr lang="en-US" sz="3600" dirty="0"/>
              <a:t>IN THE END, “FAIRNESS” IS CONTEXTUAL</a:t>
            </a:r>
            <a:endParaRPr lang="en-CA" sz="3600" dirty="0"/>
          </a:p>
        </p:txBody>
      </p:sp>
      <p:sp>
        <p:nvSpPr>
          <p:cNvPr id="3" name="Text Placeholder 2">
            <a:extLst>
              <a:ext uri="{FF2B5EF4-FFF2-40B4-BE49-F238E27FC236}">
                <a16:creationId xmlns:a16="http://schemas.microsoft.com/office/drawing/2014/main" id="{CEBD0F75-9996-4DA9-8AEB-18905683C802}"/>
              </a:ext>
            </a:extLst>
          </p:cNvPr>
          <p:cNvSpPr>
            <a:spLocks noGrp="1"/>
          </p:cNvSpPr>
          <p:nvPr>
            <p:ph type="body" sz="quarter" idx="11"/>
          </p:nvPr>
        </p:nvSpPr>
        <p:spPr>
          <a:xfrm>
            <a:off x="762000" y="1490870"/>
            <a:ext cx="6340929" cy="3690730"/>
          </a:xfrm>
        </p:spPr>
        <p:txBody>
          <a:bodyPr/>
          <a:lstStyle/>
          <a:p>
            <a:pPr lvl="0" fontAlgn="base"/>
            <a:endParaRPr lang="en-CA" sz="2000" u="sng" dirty="0">
              <a:solidFill>
                <a:srgbClr val="000000"/>
              </a:solidFill>
              <a:ea typeface="Times New Roman" panose="02020603050405020304" pitchFamily="18" charset="0"/>
              <a:cs typeface="Times New Roman" panose="02020603050405020304" pitchFamily="18" charset="0"/>
            </a:endParaRPr>
          </a:p>
          <a:p>
            <a:pPr lvl="0" fontAlgn="base"/>
            <a:r>
              <a:rPr lang="en-CA" sz="2000" u="sng" dirty="0">
                <a:solidFill>
                  <a:srgbClr val="000000"/>
                </a:solidFill>
                <a:ea typeface="Times New Roman" panose="02020603050405020304" pitchFamily="18" charset="0"/>
                <a:cs typeface="Times New Roman" panose="02020603050405020304" pitchFamily="18" charset="0"/>
              </a:rPr>
              <a:t>B</a:t>
            </a:r>
            <a:r>
              <a:rPr lang="en-CA" sz="2000" b="1" u="sng" dirty="0">
                <a:solidFill>
                  <a:srgbClr val="000000"/>
                </a:solidFill>
                <a:effectLst/>
                <a:ea typeface="Times New Roman" panose="02020603050405020304" pitchFamily="18" charset="0"/>
                <a:cs typeface="Times New Roman" panose="02020603050405020304" pitchFamily="18" charset="0"/>
              </a:rPr>
              <a:t>ottom line</a:t>
            </a:r>
            <a:r>
              <a:rPr lang="en-CA" sz="2000" dirty="0">
                <a:solidFill>
                  <a:srgbClr val="000000"/>
                </a:solidFill>
                <a:effectLst/>
                <a:ea typeface="Times New Roman" panose="02020603050405020304" pitchFamily="18" charset="0"/>
                <a:cs typeface="Times New Roman" panose="02020603050405020304" pitchFamily="18" charset="0"/>
              </a:rPr>
              <a:t>: it’s about a </a:t>
            </a:r>
            <a:r>
              <a:rPr lang="en-CA" sz="2000" dirty="0">
                <a:solidFill>
                  <a:schemeClr val="accent4"/>
                </a:solidFill>
                <a:effectLst/>
                <a:ea typeface="Times New Roman" panose="02020603050405020304" pitchFamily="18" charset="0"/>
                <a:cs typeface="Times New Roman" panose="02020603050405020304" pitchFamily="18" charset="0"/>
              </a:rPr>
              <a:t>fair fight…</a:t>
            </a:r>
          </a:p>
          <a:p>
            <a:pPr marL="457200" fontAlgn="base"/>
            <a:r>
              <a:rPr lang="en-CA" sz="1800" b="0" dirty="0">
                <a:solidFill>
                  <a:srgbClr val="000000"/>
                </a:solidFill>
                <a:effectLst/>
                <a:ea typeface="Times New Roman" panose="02020603050405020304" pitchFamily="18" charset="0"/>
                <a:cs typeface="Times New Roman" panose="02020603050405020304" pitchFamily="18" charset="0"/>
              </a:rPr>
              <a:t> </a:t>
            </a:r>
            <a:r>
              <a:rPr lang="en-CA" sz="1800" b="0" dirty="0">
                <a:solidFill>
                  <a:srgbClr val="000000"/>
                </a:solidFill>
                <a:effectLst/>
                <a:ea typeface="Times New Roman" panose="02020603050405020304" pitchFamily="18" charset="0"/>
              </a:rPr>
              <a:t>“It is a self-evident truth that our justice system works best when a judge can dispassionately and objectively take into account opposing views advanced through the adversarial process. As noted by Doherty J.A. in </a:t>
            </a:r>
            <a:r>
              <a:rPr lang="en-CA" sz="1800" b="0" i="1" dirty="0">
                <a:solidFill>
                  <a:srgbClr val="000000"/>
                </a:solidFill>
                <a:effectLst/>
                <a:ea typeface="Times New Roman" panose="02020603050405020304" pitchFamily="18" charset="0"/>
              </a:rPr>
              <a:t>R. v. </a:t>
            </a:r>
            <a:r>
              <a:rPr lang="en-CA" sz="1800" b="0" i="1" dirty="0" err="1">
                <a:solidFill>
                  <a:srgbClr val="000000"/>
                </a:solidFill>
                <a:effectLst/>
                <a:ea typeface="Times New Roman" panose="02020603050405020304" pitchFamily="18" charset="0"/>
              </a:rPr>
              <a:t>Joanisse</a:t>
            </a:r>
            <a:r>
              <a:rPr lang="en-CA" sz="1800" b="0" dirty="0">
                <a:solidFill>
                  <a:srgbClr val="000000"/>
                </a:solidFill>
                <a:effectLst/>
                <a:ea typeface="Times New Roman" panose="02020603050405020304" pitchFamily="18" charset="0"/>
              </a:rPr>
              <a:t> (1995), 102 C.C.C. (3d) 35 (Ont. C.A.), at p. 57, leave to appeal refused, (1997), [1996] S.C.C.A. No. 347 (S.C.C.): </a:t>
            </a:r>
            <a:r>
              <a:rPr lang="en-CA" sz="1800" dirty="0">
                <a:solidFill>
                  <a:srgbClr val="000000"/>
                </a:solidFill>
                <a:effectLst/>
                <a:ea typeface="Times New Roman" panose="02020603050405020304" pitchFamily="18" charset="0"/>
              </a:rPr>
              <a:t>"The adversarial process operates on the premise that the truth of a criminal allegation is best determined by 'partisan advocacy on both sides of the case'</a:t>
            </a:r>
            <a:r>
              <a:rPr lang="en-CA" sz="1800" i="1" dirty="0">
                <a:solidFill>
                  <a:srgbClr val="000000"/>
                </a:solidFill>
                <a:effectLst/>
                <a:ea typeface="Times New Roman" panose="02020603050405020304" pitchFamily="18" charset="0"/>
              </a:rPr>
              <a:t>:</a:t>
            </a:r>
            <a:r>
              <a:rPr lang="en-CA" sz="1800" dirty="0">
                <a:solidFill>
                  <a:srgbClr val="000000"/>
                </a:solidFill>
                <a:effectLst/>
                <a:ea typeface="Times New Roman" panose="02020603050405020304" pitchFamily="18" charset="0"/>
              </a:rPr>
              <a:t> </a:t>
            </a:r>
            <a:r>
              <a:rPr lang="en-CA" sz="1800" b="0" i="1" dirty="0">
                <a:solidFill>
                  <a:srgbClr val="000000"/>
                </a:solidFill>
                <a:effectLst/>
                <a:ea typeface="Times New Roman" panose="02020603050405020304" pitchFamily="18" charset="0"/>
              </a:rPr>
              <a:t>United States v. </a:t>
            </a:r>
            <a:r>
              <a:rPr lang="en-CA" sz="1800" b="0" i="1" dirty="0" err="1">
                <a:solidFill>
                  <a:srgbClr val="000000"/>
                </a:solidFill>
                <a:effectLst/>
                <a:ea typeface="Times New Roman" panose="02020603050405020304" pitchFamily="18" charset="0"/>
              </a:rPr>
              <a:t>Cronic</a:t>
            </a:r>
            <a:r>
              <a:rPr lang="en-CA" sz="1800" b="0" dirty="0">
                <a:solidFill>
                  <a:srgbClr val="000000"/>
                </a:solidFill>
                <a:effectLst/>
                <a:ea typeface="Times New Roman" panose="02020603050405020304" pitchFamily="18" charset="0"/>
              </a:rPr>
              <a:t>, 104 </a:t>
            </a:r>
            <a:r>
              <a:rPr lang="en-CA" sz="1800" b="0" dirty="0" err="1">
                <a:solidFill>
                  <a:srgbClr val="000000"/>
                </a:solidFill>
                <a:effectLst/>
                <a:ea typeface="Times New Roman" panose="02020603050405020304" pitchFamily="18" charset="0"/>
              </a:rPr>
              <a:t>S.Ct</a:t>
            </a:r>
            <a:r>
              <a:rPr lang="en-CA" sz="1800" b="0" dirty="0">
                <a:solidFill>
                  <a:srgbClr val="000000"/>
                </a:solidFill>
                <a:effectLst/>
                <a:ea typeface="Times New Roman" panose="02020603050405020304" pitchFamily="18" charset="0"/>
              </a:rPr>
              <a:t>. 1039 (U.S. Sup. Ct. 1984), </a:t>
            </a:r>
            <a:r>
              <a:rPr lang="en-CA" sz="1800" b="0" i="1" dirty="0">
                <a:solidFill>
                  <a:srgbClr val="000000"/>
                </a:solidFill>
                <a:effectLst/>
                <a:ea typeface="Times New Roman" panose="02020603050405020304" pitchFamily="18" charset="0"/>
              </a:rPr>
              <a:t>per</a:t>
            </a:r>
            <a:r>
              <a:rPr lang="en-CA" sz="1800" b="0" dirty="0">
                <a:solidFill>
                  <a:srgbClr val="000000"/>
                </a:solidFill>
                <a:effectLst/>
                <a:ea typeface="Times New Roman" panose="02020603050405020304" pitchFamily="18" charset="0"/>
              </a:rPr>
              <a:t> Stevens J., at p. 2045."</a:t>
            </a:r>
            <a:endParaRPr lang="en-CA" sz="1800" b="0" dirty="0">
              <a:effectLst/>
              <a:ea typeface="Times New Roman" panose="02020603050405020304" pitchFamily="18" charset="0"/>
            </a:endParaRPr>
          </a:p>
          <a:p>
            <a:pPr marL="1600200" fontAlgn="base"/>
            <a:r>
              <a:rPr lang="en-CA" sz="1600" b="0" i="1" dirty="0">
                <a:solidFill>
                  <a:srgbClr val="000000"/>
                </a:solidFill>
                <a:effectLst/>
                <a:ea typeface="Calibri" panose="020F0502020204030204" pitchFamily="34" charset="0"/>
                <a:cs typeface="Times New Roman" panose="02020603050405020304" pitchFamily="18" charset="0"/>
              </a:rPr>
              <a:t> R v Walker</a:t>
            </a:r>
            <a:r>
              <a:rPr lang="en-CA" sz="1600" b="0" dirty="0">
                <a:solidFill>
                  <a:srgbClr val="000000"/>
                </a:solidFill>
                <a:effectLst/>
                <a:ea typeface="Calibri" panose="020F0502020204030204" pitchFamily="34" charset="0"/>
                <a:cs typeface="Times New Roman" panose="02020603050405020304" pitchFamily="18" charset="0"/>
              </a:rPr>
              <a:t>, 2019 ONCA 765 at paras 62-63.</a:t>
            </a:r>
            <a:endParaRPr lang="en-CA" sz="1600" b="0" dirty="0">
              <a:effectLst/>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38979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68F5-F3BD-484A-96D5-B6F90337CBB1}"/>
              </a:ext>
            </a:extLst>
          </p:cNvPr>
          <p:cNvSpPr>
            <a:spLocks noGrp="1"/>
          </p:cNvSpPr>
          <p:nvPr>
            <p:ph type="title"/>
          </p:nvPr>
        </p:nvSpPr>
        <p:spPr>
          <a:xfrm>
            <a:off x="5199742" y="715961"/>
            <a:ext cx="6477000" cy="705335"/>
          </a:xfrm>
        </p:spPr>
        <p:txBody>
          <a:bodyPr/>
          <a:lstStyle/>
          <a:p>
            <a:r>
              <a:rPr lang="en-CA" dirty="0"/>
              <a:t>WHAT “FAIRNESS” IS NOT</a:t>
            </a:r>
          </a:p>
        </p:txBody>
      </p:sp>
      <p:sp>
        <p:nvSpPr>
          <p:cNvPr id="3" name="Text Placeholder 2">
            <a:extLst>
              <a:ext uri="{FF2B5EF4-FFF2-40B4-BE49-F238E27FC236}">
                <a16:creationId xmlns:a16="http://schemas.microsoft.com/office/drawing/2014/main" id="{36E76691-368A-4836-83E4-9F311B36A7D3}"/>
              </a:ext>
            </a:extLst>
          </p:cNvPr>
          <p:cNvSpPr>
            <a:spLocks noGrp="1"/>
          </p:cNvSpPr>
          <p:nvPr>
            <p:ph type="body" sz="quarter" idx="11"/>
          </p:nvPr>
        </p:nvSpPr>
        <p:spPr>
          <a:xfrm>
            <a:off x="5199743" y="1421296"/>
            <a:ext cx="6477000" cy="5009321"/>
          </a:xfrm>
        </p:spPr>
        <p:txBody>
          <a:bodyPr/>
          <a:lstStyle/>
          <a:p>
            <a:pPr fontAlgn="base"/>
            <a:r>
              <a:rPr lang="en-CA" sz="2000" b="1" u="none" strike="noStrike" dirty="0">
                <a:solidFill>
                  <a:srgbClr val="000000"/>
                </a:solidFill>
                <a:effectLst/>
                <a:latin typeface="+mj-lt"/>
                <a:ea typeface="Times New Roman" panose="02020603050405020304" pitchFamily="18" charset="0"/>
              </a:rPr>
              <a:t> </a:t>
            </a:r>
            <a:r>
              <a:rPr lang="en-CA" sz="2000" b="0" dirty="0">
                <a:solidFill>
                  <a:srgbClr val="000000"/>
                </a:solidFill>
                <a:effectLst/>
                <a:latin typeface="+mj-lt"/>
                <a:ea typeface="Times New Roman" panose="02020603050405020304" pitchFamily="18" charset="0"/>
                <a:cs typeface="Times New Roman" panose="02020603050405020304" pitchFamily="18" charset="0"/>
              </a:rPr>
              <a:t>There are some (albeit few) limits to what is “fair”:</a:t>
            </a:r>
            <a:endParaRPr lang="en-CA" sz="2000" b="0" dirty="0">
              <a:effectLst/>
              <a:latin typeface="+mj-lt"/>
              <a:ea typeface="Calibri" panose="020F0502020204030204" pitchFamily="34" charset="0"/>
              <a:cs typeface="Times New Roman" panose="02020603050405020304" pitchFamily="18" charset="0"/>
            </a:endParaRPr>
          </a:p>
          <a:p>
            <a:pPr marL="342900" lvl="0" indent="-342900" fontAlgn="base">
              <a:buFont typeface="Arial" panose="020B0604020202020204" pitchFamily="34" charset="0"/>
              <a:buChar char="-"/>
            </a:pPr>
            <a:r>
              <a:rPr lang="en-US" sz="2000" b="0" dirty="0">
                <a:solidFill>
                  <a:srgbClr val="000000"/>
                </a:solidFill>
                <a:effectLst/>
                <a:latin typeface="+mj-lt"/>
                <a:ea typeface="Times New Roman" panose="02020603050405020304" pitchFamily="18" charset="0"/>
                <a:cs typeface="Times New Roman" panose="02020603050405020304" pitchFamily="18" charset="0"/>
              </a:rPr>
              <a:t>The TJ’s assistance is limited to what is </a:t>
            </a:r>
            <a:r>
              <a:rPr lang="en-US" sz="2000" i="1" dirty="0">
                <a:solidFill>
                  <a:srgbClr val="000000"/>
                </a:solidFill>
                <a:effectLst/>
                <a:latin typeface="+mj-lt"/>
                <a:ea typeface="Times New Roman" panose="02020603050405020304" pitchFamily="18" charset="0"/>
                <a:cs typeface="Times New Roman" panose="02020603050405020304" pitchFamily="18" charset="0"/>
              </a:rPr>
              <a:t>reasonable</a:t>
            </a:r>
            <a:r>
              <a:rPr lang="en-US" sz="2000" dirty="0">
                <a:solidFill>
                  <a:srgbClr val="000000"/>
                </a:solidFill>
                <a:effectLst/>
                <a:latin typeface="+mj-lt"/>
                <a:ea typeface="Times New Roman" panose="02020603050405020304" pitchFamily="18" charset="0"/>
                <a:cs typeface="Times New Roman" panose="02020603050405020304" pitchFamily="18" charset="0"/>
              </a:rPr>
              <a:t> and does </a:t>
            </a:r>
            <a:r>
              <a:rPr lang="en-US" sz="2000" i="1" dirty="0">
                <a:solidFill>
                  <a:srgbClr val="000000"/>
                </a:solidFill>
                <a:effectLst/>
                <a:latin typeface="+mj-lt"/>
                <a:ea typeface="Times New Roman" panose="02020603050405020304" pitchFamily="18" charset="0"/>
                <a:cs typeface="Times New Roman" panose="02020603050405020304" pitchFamily="18" charset="0"/>
              </a:rPr>
              <a:t>not</a:t>
            </a:r>
            <a:r>
              <a:rPr lang="en-US" sz="2000" dirty="0">
                <a:solidFill>
                  <a:srgbClr val="000000"/>
                </a:solidFill>
                <a:effectLst/>
                <a:latin typeface="+mj-lt"/>
                <a:ea typeface="Times New Roman" panose="02020603050405020304" pitchFamily="18" charset="0"/>
                <a:cs typeface="Times New Roman" panose="02020603050405020304" pitchFamily="18" charset="0"/>
              </a:rPr>
              <a:t> extend to provision of the kind of advice that counsel would provide.</a:t>
            </a:r>
            <a:r>
              <a:rPr lang="en-US" sz="2000" b="0" dirty="0">
                <a:solidFill>
                  <a:srgbClr val="000000"/>
                </a:solidFill>
                <a:effectLst/>
                <a:latin typeface="+mj-lt"/>
                <a:ea typeface="Times New Roman" panose="02020603050405020304" pitchFamily="18" charset="0"/>
                <a:cs typeface="Times New Roman" panose="02020603050405020304" pitchFamily="18" charset="0"/>
              </a:rPr>
              <a:t> It might be a good idea at the start of the trial for a TJ to explain to the accused the “nature of the essential elements” of the charge the Crown must prove beyond a reasonable doubt…but </a:t>
            </a:r>
            <a:r>
              <a:rPr lang="en-US" sz="2000" dirty="0">
                <a:solidFill>
                  <a:srgbClr val="000000"/>
                </a:solidFill>
                <a:effectLst/>
                <a:latin typeface="+mj-lt"/>
                <a:ea typeface="Times New Roman" panose="02020603050405020304" pitchFamily="18" charset="0"/>
                <a:cs typeface="Times New Roman" panose="02020603050405020304" pitchFamily="18" charset="0"/>
              </a:rPr>
              <a:t>TJ’s are </a:t>
            </a:r>
            <a:r>
              <a:rPr lang="en-US" sz="2000" i="1" dirty="0">
                <a:solidFill>
                  <a:srgbClr val="000000"/>
                </a:solidFill>
                <a:effectLst/>
                <a:latin typeface="+mj-lt"/>
                <a:ea typeface="Times New Roman" panose="02020603050405020304" pitchFamily="18" charset="0"/>
                <a:cs typeface="Times New Roman" panose="02020603050405020304" pitchFamily="18" charset="0"/>
              </a:rPr>
              <a:t>not</a:t>
            </a:r>
            <a:r>
              <a:rPr lang="en-US" sz="2000" dirty="0">
                <a:solidFill>
                  <a:srgbClr val="000000"/>
                </a:solidFill>
                <a:effectLst/>
                <a:latin typeface="+mj-lt"/>
                <a:ea typeface="Times New Roman" panose="02020603050405020304" pitchFamily="18" charset="0"/>
                <a:cs typeface="Times New Roman" panose="02020603050405020304" pitchFamily="18" charset="0"/>
              </a:rPr>
              <a:t> required to routinely provide SR’s with lessons in the elements of offences and </a:t>
            </a:r>
            <a:r>
              <a:rPr lang="en-US" sz="2000" dirty="0" err="1">
                <a:solidFill>
                  <a:srgbClr val="000000"/>
                </a:solidFill>
                <a:effectLst/>
                <a:latin typeface="+mj-lt"/>
                <a:ea typeface="Times New Roman" panose="02020603050405020304" pitchFamily="18" charset="0"/>
                <a:cs typeface="Times New Roman" panose="02020603050405020304" pitchFamily="18" charset="0"/>
              </a:rPr>
              <a:t>defences</a:t>
            </a:r>
            <a:r>
              <a:rPr lang="en-US" sz="2000" dirty="0">
                <a:solidFill>
                  <a:srgbClr val="000000"/>
                </a:solidFill>
                <a:effectLst/>
                <a:latin typeface="+mj-lt"/>
                <a:ea typeface="Times New Roman" panose="02020603050405020304" pitchFamily="18" charset="0"/>
                <a:cs typeface="Times New Roman" panose="02020603050405020304" pitchFamily="18" charset="0"/>
              </a:rPr>
              <a:t> at the outset of a trial </a:t>
            </a:r>
            <a:r>
              <a:rPr lang="en-US" sz="2000" i="1" dirty="0">
                <a:solidFill>
                  <a:srgbClr val="000000"/>
                </a:solidFill>
                <a:effectLst/>
                <a:latin typeface="+mj-lt"/>
                <a:ea typeface="Times New Roman" panose="02020603050405020304" pitchFamily="18" charset="0"/>
                <a:cs typeface="Times New Roman" panose="02020603050405020304" pitchFamily="18" charset="0"/>
              </a:rPr>
              <a:t>before</a:t>
            </a:r>
            <a:r>
              <a:rPr lang="en-US" sz="2000" dirty="0">
                <a:solidFill>
                  <a:srgbClr val="000000"/>
                </a:solidFill>
                <a:effectLst/>
                <a:latin typeface="+mj-lt"/>
                <a:ea typeface="Times New Roman" panose="02020603050405020304" pitchFamily="18" charset="0"/>
                <a:cs typeface="Times New Roman" panose="02020603050405020304" pitchFamily="18" charset="0"/>
              </a:rPr>
              <a:t> the judge knows what the evidence is</a:t>
            </a:r>
            <a:r>
              <a:rPr lang="en-US" sz="2000" b="0" dirty="0">
                <a:solidFill>
                  <a:srgbClr val="000000"/>
                </a:solidFill>
                <a:effectLst/>
                <a:latin typeface="+mj-lt"/>
                <a:ea typeface="Times New Roman" panose="02020603050405020304" pitchFamily="18" charset="0"/>
                <a:cs typeface="Times New Roman" panose="02020603050405020304" pitchFamily="18" charset="0"/>
              </a:rPr>
              <a:t>.</a:t>
            </a:r>
            <a:endParaRPr lang="en-CA" sz="2000" b="0" dirty="0">
              <a:latin typeface="+mj-lt"/>
              <a:ea typeface="Times New Roman" panose="02020603050405020304" pitchFamily="18" charset="0"/>
              <a:cs typeface="Times New Roman" panose="02020603050405020304" pitchFamily="18" charset="0"/>
            </a:endParaRPr>
          </a:p>
          <a:p>
            <a:pPr lvl="2" indent="0" fontAlgn="base">
              <a:buNone/>
            </a:pPr>
            <a:r>
              <a:rPr lang="en-CA" sz="1400" i="1" dirty="0">
                <a:solidFill>
                  <a:srgbClr val="000000"/>
                </a:solidFill>
                <a:effectLst/>
                <a:latin typeface="+mj-lt"/>
                <a:ea typeface="Calibri" panose="020F0502020204030204" pitchFamily="34" charset="0"/>
                <a:cs typeface="Times New Roman" panose="02020603050405020304" pitchFamily="18" charset="0"/>
              </a:rPr>
              <a:t>R. v. Phillips </a:t>
            </a:r>
            <a:r>
              <a:rPr lang="en-CA" sz="1400" dirty="0">
                <a:solidFill>
                  <a:srgbClr val="000000"/>
                </a:solidFill>
                <a:effectLst/>
                <a:latin typeface="+mj-lt"/>
                <a:ea typeface="Calibri" panose="020F0502020204030204" pitchFamily="34" charset="0"/>
                <a:cs typeface="Times New Roman" panose="02020603050405020304" pitchFamily="18" charset="0"/>
              </a:rPr>
              <a:t>(2003), 172 C.C.C. (3d) 285, 320 A.R. 172 (ABCA) at para. 24, aff’d [2003] 2003 SCC 57; R. v. </a:t>
            </a:r>
            <a:r>
              <a:rPr lang="en-CA" sz="1400" dirty="0" err="1">
                <a:solidFill>
                  <a:srgbClr val="000000"/>
                </a:solidFill>
                <a:effectLst/>
                <a:latin typeface="+mj-lt"/>
                <a:ea typeface="Calibri" panose="020F0502020204030204" pitchFamily="34" charset="0"/>
                <a:cs typeface="Times New Roman" panose="02020603050405020304" pitchFamily="18" charset="0"/>
              </a:rPr>
              <a:t>Neidig</a:t>
            </a:r>
            <a:r>
              <a:rPr lang="en-CA" sz="1400" dirty="0">
                <a:solidFill>
                  <a:srgbClr val="000000"/>
                </a:solidFill>
                <a:effectLst/>
                <a:latin typeface="+mj-lt"/>
                <a:ea typeface="Calibri" panose="020F0502020204030204" pitchFamily="34" charset="0"/>
                <a:cs typeface="Times New Roman" panose="02020603050405020304" pitchFamily="18" charset="0"/>
              </a:rPr>
              <a:t>, 2018 BCCA 485 at para. 93</a:t>
            </a:r>
            <a:endParaRPr lang="en-CA" sz="1400" dirty="0">
              <a:effectLst/>
              <a:latin typeface="+mj-lt"/>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9110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8709-6F15-4E05-9E9A-462B2FF68813}"/>
              </a:ext>
            </a:extLst>
          </p:cNvPr>
          <p:cNvSpPr>
            <a:spLocks noGrp="1"/>
          </p:cNvSpPr>
          <p:nvPr>
            <p:ph type="title"/>
          </p:nvPr>
        </p:nvSpPr>
        <p:spPr/>
        <p:txBody>
          <a:bodyPr/>
          <a:lstStyle/>
          <a:p>
            <a:r>
              <a:rPr lang="en-CA" dirty="0"/>
              <a:t>WHAT “FAIRNESS” IS NOT</a:t>
            </a:r>
          </a:p>
        </p:txBody>
      </p:sp>
      <p:sp>
        <p:nvSpPr>
          <p:cNvPr id="3" name="Text Placeholder 2">
            <a:extLst>
              <a:ext uri="{FF2B5EF4-FFF2-40B4-BE49-F238E27FC236}">
                <a16:creationId xmlns:a16="http://schemas.microsoft.com/office/drawing/2014/main" id="{B5B9B086-E16F-4BAA-9515-016C8A3D3931}"/>
              </a:ext>
            </a:extLst>
          </p:cNvPr>
          <p:cNvSpPr>
            <a:spLocks noGrp="1"/>
          </p:cNvSpPr>
          <p:nvPr>
            <p:ph type="body" sz="quarter" idx="11"/>
          </p:nvPr>
        </p:nvSpPr>
        <p:spPr>
          <a:xfrm>
            <a:off x="5199743" y="1411357"/>
            <a:ext cx="6477000" cy="4730682"/>
          </a:xfrm>
        </p:spPr>
        <p:txBody>
          <a:bodyPr/>
          <a:lstStyle/>
          <a:p>
            <a:pPr marL="342900" lvl="0" indent="-342900" fontAlgn="base">
              <a:buFont typeface="Arial" panose="020B0604020202020204" pitchFamily="34" charset="0"/>
              <a:buChar char="-"/>
            </a:pPr>
            <a:r>
              <a:rPr lang="en-US" sz="2000" b="0" dirty="0">
                <a:solidFill>
                  <a:srgbClr val="000000"/>
                </a:solidFill>
                <a:effectLst/>
                <a:ea typeface="Times New Roman" panose="02020603050405020304" pitchFamily="18" charset="0"/>
                <a:cs typeface="Times New Roman" panose="02020603050405020304" pitchFamily="18" charset="0"/>
              </a:rPr>
              <a:t>Although the TJ is obliged to provide “reasonable assistance”, SRA have the right to make </a:t>
            </a:r>
            <a:r>
              <a:rPr lang="en-US" sz="2000" dirty="0">
                <a:solidFill>
                  <a:srgbClr val="000000"/>
                </a:solidFill>
                <a:effectLst/>
                <a:ea typeface="Times New Roman" panose="02020603050405020304" pitchFamily="18" charset="0"/>
                <a:cs typeface="Times New Roman" panose="02020603050405020304" pitchFamily="18" charset="0"/>
              </a:rPr>
              <a:t>strategic decisions and to defend themselves at “whatever level of competence and effectiveness” </a:t>
            </a:r>
            <a:r>
              <a:rPr lang="en-US" sz="2000" b="0" dirty="0">
                <a:solidFill>
                  <a:srgbClr val="000000"/>
                </a:solidFill>
                <a:effectLst/>
                <a:ea typeface="Times New Roman" panose="02020603050405020304" pitchFamily="18" charset="0"/>
                <a:cs typeface="Times New Roman" panose="02020603050405020304" pitchFamily="18" charset="0"/>
              </a:rPr>
              <a:t>the accused brings to the case.</a:t>
            </a:r>
            <a:endParaRPr lang="en-CA" sz="2000" b="0" dirty="0">
              <a:effectLst/>
              <a:ea typeface="Times New Roman" panose="02020603050405020304" pitchFamily="18" charset="0"/>
              <a:cs typeface="Times New Roman" panose="02020603050405020304" pitchFamily="18" charset="0"/>
            </a:endParaRPr>
          </a:p>
          <a:p>
            <a:pPr marL="457200" lvl="1" indent="0" fontAlgn="base">
              <a:buNone/>
            </a:pPr>
            <a:r>
              <a:rPr lang="en-US" sz="1400" dirty="0">
                <a:solidFill>
                  <a:srgbClr val="000000"/>
                </a:solidFill>
                <a:effectLst/>
                <a:ea typeface="Calibri" panose="020F0502020204030204" pitchFamily="34" charset="0"/>
                <a:cs typeface="Times New Roman" panose="02020603050405020304" pitchFamily="18" charset="0"/>
              </a:rPr>
              <a:t>	</a:t>
            </a:r>
            <a:r>
              <a:rPr lang="en-US" sz="1400" i="1" dirty="0">
                <a:solidFill>
                  <a:srgbClr val="000000"/>
                </a:solidFill>
                <a:effectLst/>
                <a:ea typeface="Calibri" panose="020F0502020204030204" pitchFamily="34" charset="0"/>
                <a:cs typeface="Times New Roman" panose="02020603050405020304" pitchFamily="18" charset="0"/>
              </a:rPr>
              <a:t>R. v. </a:t>
            </a:r>
            <a:r>
              <a:rPr lang="en-US" sz="1400" i="1" dirty="0" err="1">
                <a:solidFill>
                  <a:srgbClr val="000000"/>
                </a:solidFill>
                <a:effectLst/>
                <a:ea typeface="Calibri" panose="020F0502020204030204" pitchFamily="34" charset="0"/>
                <a:cs typeface="Times New Roman" panose="02020603050405020304" pitchFamily="18" charset="0"/>
              </a:rPr>
              <a:t>Hirnschall</a:t>
            </a:r>
            <a:r>
              <a:rPr lang="en-US" sz="1400" i="1" dirty="0">
                <a:solidFill>
                  <a:srgbClr val="000000"/>
                </a:solidFill>
                <a:effectLst/>
                <a:ea typeface="Calibri" panose="020F0502020204030204" pitchFamily="34" charset="0"/>
                <a:cs typeface="Times New Roman" panose="02020603050405020304" pitchFamily="18" charset="0"/>
              </a:rPr>
              <a:t> </a:t>
            </a:r>
            <a:r>
              <a:rPr lang="en-US" sz="1400" dirty="0">
                <a:solidFill>
                  <a:srgbClr val="000000"/>
                </a:solidFill>
                <a:effectLst/>
                <a:ea typeface="Calibri" panose="020F0502020204030204" pitchFamily="34" charset="0"/>
                <a:cs typeface="Times New Roman" panose="02020603050405020304" pitchFamily="18" charset="0"/>
              </a:rPr>
              <a:t>(2003), 176 C.C.C. (3d) 311, 173 O.A.C. 5 (ONCA.), at 	para. 11</a:t>
            </a:r>
            <a:endParaRPr lang="en-CA" sz="1400" dirty="0">
              <a:effectLst/>
              <a:ea typeface="Calibri" panose="020F0502020204030204" pitchFamily="34" charset="0"/>
              <a:cs typeface="Times New Roman" panose="02020603050405020304" pitchFamily="18" charset="0"/>
            </a:endParaRPr>
          </a:p>
          <a:p>
            <a:pPr marL="457200" fontAlgn="base"/>
            <a:r>
              <a:rPr lang="en-CA" sz="2000" dirty="0">
                <a:solidFill>
                  <a:srgbClr val="000000"/>
                </a:solidFill>
                <a:effectLst/>
                <a:ea typeface="Times New Roman" panose="02020603050405020304" pitchFamily="18" charset="0"/>
                <a:cs typeface="Times New Roman" panose="02020603050405020304" pitchFamily="18" charset="0"/>
              </a:rPr>
              <a:t> </a:t>
            </a:r>
            <a:endParaRPr lang="en-CA" sz="2000" dirty="0">
              <a:effectLst/>
              <a:ea typeface="Calibri" panose="020F0502020204030204" pitchFamily="34" charset="0"/>
              <a:cs typeface="Times New Roman" panose="02020603050405020304" pitchFamily="18" charset="0"/>
            </a:endParaRPr>
          </a:p>
          <a:p>
            <a:pPr marL="342900" lvl="0" indent="-342900" fontAlgn="base">
              <a:buFont typeface="Arial" panose="020B0604020202020204" pitchFamily="34" charset="0"/>
              <a:buChar char="-"/>
            </a:pPr>
            <a:r>
              <a:rPr lang="en-CA" sz="2000" dirty="0">
                <a:solidFill>
                  <a:srgbClr val="000000"/>
                </a:solidFill>
                <a:effectLst/>
                <a:ea typeface="Times New Roman" panose="02020603050405020304" pitchFamily="18" charset="0"/>
                <a:cs typeface="Times New Roman" panose="02020603050405020304" pitchFamily="18" charset="0"/>
              </a:rPr>
              <a:t>Ultimately, a fair trial is not a perfect one or one that resembles one with counsel</a:t>
            </a:r>
            <a:endParaRPr lang="en-CA" sz="2000" dirty="0">
              <a:ea typeface="Times New Roman" panose="02020603050405020304" pitchFamily="18" charset="0"/>
              <a:cs typeface="Times New Roman" panose="02020603050405020304" pitchFamily="18" charset="0"/>
            </a:endParaRPr>
          </a:p>
          <a:p>
            <a:pPr lvl="0" fontAlgn="base"/>
            <a:r>
              <a:rPr lang="en-CA" sz="2000" i="1" dirty="0">
                <a:solidFill>
                  <a:srgbClr val="000000"/>
                </a:solidFill>
                <a:effectLst/>
                <a:ea typeface="Calibri" panose="020F0502020204030204" pitchFamily="34" charset="0"/>
                <a:cs typeface="Times New Roman" panose="02020603050405020304" pitchFamily="18" charset="0"/>
              </a:rPr>
              <a:t>	</a:t>
            </a:r>
            <a:r>
              <a:rPr lang="en-CA" sz="1400" b="0" i="1" dirty="0">
                <a:solidFill>
                  <a:srgbClr val="000000"/>
                </a:solidFill>
                <a:effectLst/>
                <a:ea typeface="Calibri" panose="020F0502020204030204" pitchFamily="34" charset="0"/>
                <a:cs typeface="Times New Roman" panose="02020603050405020304" pitchFamily="18" charset="0"/>
              </a:rPr>
              <a:t>R v PDC</a:t>
            </a:r>
            <a:r>
              <a:rPr lang="en-CA" sz="1400" b="0" dirty="0">
                <a:solidFill>
                  <a:srgbClr val="000000"/>
                </a:solidFill>
                <a:effectLst/>
                <a:ea typeface="Calibri" panose="020F0502020204030204" pitchFamily="34" charset="0"/>
                <a:cs typeface="Times New Roman" panose="02020603050405020304" pitchFamily="18" charset="0"/>
              </a:rPr>
              <a:t>, 2021 ONCA 134 at para 55; </a:t>
            </a:r>
          </a:p>
          <a:p>
            <a:pPr lvl="0" fontAlgn="base"/>
            <a:r>
              <a:rPr lang="en-CA" sz="1400" b="0" i="1" dirty="0">
                <a:solidFill>
                  <a:srgbClr val="000000"/>
                </a:solidFill>
                <a:ea typeface="Calibri" panose="020F0502020204030204" pitchFamily="34" charset="0"/>
                <a:cs typeface="Times New Roman" panose="02020603050405020304" pitchFamily="18" charset="0"/>
              </a:rPr>
              <a:t>	</a:t>
            </a:r>
            <a:r>
              <a:rPr lang="en-CA" sz="1400" b="0" i="1" dirty="0">
                <a:solidFill>
                  <a:srgbClr val="000000"/>
                </a:solidFill>
                <a:effectLst/>
                <a:ea typeface="Calibri" panose="020F0502020204030204" pitchFamily="34" charset="0"/>
                <a:cs typeface="Times New Roman" panose="02020603050405020304" pitchFamily="18" charset="0"/>
              </a:rPr>
              <a:t>R. v. Tran</a:t>
            </a:r>
            <a:r>
              <a:rPr lang="en-CA" sz="1400" b="0" dirty="0">
                <a:solidFill>
                  <a:srgbClr val="000000"/>
                </a:solidFill>
                <a:effectLst/>
                <a:ea typeface="Calibri" panose="020F0502020204030204" pitchFamily="34" charset="0"/>
                <a:cs typeface="Times New Roman" panose="02020603050405020304" pitchFamily="18" charset="0"/>
              </a:rPr>
              <a:t> (2001), 156 C.C.C. (3d) 1 (ONCA) at para. 22</a:t>
            </a:r>
            <a:endParaRPr lang="en-CA" sz="1400" b="0" dirty="0">
              <a:effectLst/>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62555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F4D2-E429-4C2B-9D43-4448DC34DE92}"/>
              </a:ext>
            </a:extLst>
          </p:cNvPr>
          <p:cNvSpPr>
            <a:spLocks noGrp="1"/>
          </p:cNvSpPr>
          <p:nvPr>
            <p:ph type="title"/>
          </p:nvPr>
        </p:nvSpPr>
        <p:spPr>
          <a:xfrm>
            <a:off x="1525301" y="1995467"/>
            <a:ext cx="9141397" cy="906759"/>
          </a:xfrm>
        </p:spPr>
        <p:txBody>
          <a:bodyPr/>
          <a:lstStyle/>
          <a:p>
            <a:r>
              <a:rPr lang="en-US" dirty="0"/>
              <a:t>THE ROLE OF </a:t>
            </a:r>
            <a:r>
              <a:rPr lang="en-US" i="1" dirty="0"/>
              <a:t>AMICUS</a:t>
            </a:r>
            <a:endParaRPr lang="en-CA" i="1" dirty="0"/>
          </a:p>
        </p:txBody>
      </p:sp>
      <p:sp>
        <p:nvSpPr>
          <p:cNvPr id="3" name="Text Placeholder 2">
            <a:extLst>
              <a:ext uri="{FF2B5EF4-FFF2-40B4-BE49-F238E27FC236}">
                <a16:creationId xmlns:a16="http://schemas.microsoft.com/office/drawing/2014/main" id="{22FECB08-4264-4057-9062-DFD606B77F62}"/>
              </a:ext>
            </a:extLst>
          </p:cNvPr>
          <p:cNvSpPr>
            <a:spLocks noGrp="1"/>
          </p:cNvSpPr>
          <p:nvPr>
            <p:ph type="body" sz="quarter" idx="12"/>
          </p:nvPr>
        </p:nvSpPr>
        <p:spPr/>
        <p:txBody>
          <a:bodyPr/>
          <a:lstStyle/>
          <a:p>
            <a:endParaRPr lang="en-CA" dirty="0"/>
          </a:p>
        </p:txBody>
      </p:sp>
    </p:spTree>
    <p:extLst>
      <p:ext uri="{BB962C8B-B14F-4D97-AF65-F5344CB8AC3E}">
        <p14:creationId xmlns:p14="http://schemas.microsoft.com/office/powerpoint/2010/main" val="338568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6A06-8B70-47DE-AFB8-580589C9C897}"/>
              </a:ext>
            </a:extLst>
          </p:cNvPr>
          <p:cNvSpPr>
            <a:spLocks noGrp="1"/>
          </p:cNvSpPr>
          <p:nvPr>
            <p:ph type="title"/>
          </p:nvPr>
        </p:nvSpPr>
        <p:spPr>
          <a:xfrm>
            <a:off x="762000" y="596347"/>
            <a:ext cx="6477000" cy="1308651"/>
          </a:xfrm>
        </p:spPr>
        <p:txBody>
          <a:bodyPr/>
          <a:lstStyle/>
          <a:p>
            <a:r>
              <a:rPr lang="en-US" sz="3400" dirty="0">
                <a:solidFill>
                  <a:schemeClr val="accent1"/>
                </a:solidFill>
              </a:rPr>
              <a:t>THE “FRIEND OF THE COURT</a:t>
            </a:r>
            <a:r>
              <a:rPr lang="en-US" sz="3400" dirty="0"/>
              <a:t>”</a:t>
            </a:r>
            <a:endParaRPr lang="en-CA" sz="3400" dirty="0"/>
          </a:p>
        </p:txBody>
      </p:sp>
      <p:sp>
        <p:nvSpPr>
          <p:cNvPr id="3" name="Text Placeholder 2">
            <a:extLst>
              <a:ext uri="{FF2B5EF4-FFF2-40B4-BE49-F238E27FC236}">
                <a16:creationId xmlns:a16="http://schemas.microsoft.com/office/drawing/2014/main" id="{7EF4AC42-4088-4AF1-AA84-A9D457E66BD2}"/>
              </a:ext>
            </a:extLst>
          </p:cNvPr>
          <p:cNvSpPr>
            <a:spLocks noGrp="1"/>
          </p:cNvSpPr>
          <p:nvPr>
            <p:ph type="body" sz="quarter" idx="11"/>
          </p:nvPr>
        </p:nvSpPr>
        <p:spPr>
          <a:xfrm>
            <a:off x="762000" y="1341783"/>
            <a:ext cx="6340929" cy="4989443"/>
          </a:xfrm>
        </p:spPr>
        <p:txBody>
          <a:bodyPr/>
          <a:lstStyle/>
          <a:p>
            <a:pPr lvl="0" fontAlgn="base"/>
            <a:r>
              <a:rPr lang="en-CA" b="0" dirty="0">
                <a:solidFill>
                  <a:srgbClr val="000000"/>
                </a:solidFill>
                <a:effectLst/>
                <a:latin typeface="+mj-lt"/>
                <a:ea typeface="Times New Roman" panose="02020603050405020304" pitchFamily="18" charset="0"/>
                <a:cs typeface="Times New Roman" panose="02020603050405020304" pitchFamily="18" charset="0"/>
              </a:rPr>
              <a:t>ONCA: “…there is ‘</a:t>
            </a:r>
            <a:r>
              <a:rPr lang="en-CA" dirty="0">
                <a:solidFill>
                  <a:srgbClr val="000000"/>
                </a:solidFill>
                <a:effectLst/>
                <a:latin typeface="+mj-lt"/>
                <a:ea typeface="Times New Roman" panose="02020603050405020304" pitchFamily="18" charset="0"/>
                <a:cs typeface="Times New Roman" panose="02020603050405020304" pitchFamily="18" charset="0"/>
              </a:rPr>
              <a:t>no precise definition of the role of amicus curiae capable of covering all possible situations in which the court may find it advantageous to have the advice of counsel who is not acting for the parties</a:t>
            </a:r>
            <a:r>
              <a:rPr lang="en-CA" b="0" dirty="0">
                <a:solidFill>
                  <a:srgbClr val="000000"/>
                </a:solidFill>
                <a:effectLst/>
                <a:latin typeface="+mj-lt"/>
                <a:ea typeface="Times New Roman" panose="02020603050405020304" pitchFamily="18" charset="0"/>
                <a:cs typeface="Times New Roman" panose="02020603050405020304" pitchFamily="18" charset="0"/>
              </a:rPr>
              <a:t>’"</a:t>
            </a:r>
            <a:endParaRPr lang="en-CA" b="0" dirty="0">
              <a:effectLst/>
              <a:latin typeface="+mj-lt"/>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CA" b="0" i="1" dirty="0">
                <a:solidFill>
                  <a:srgbClr val="000000"/>
                </a:solidFill>
                <a:effectLst/>
                <a:latin typeface="+mj-lt"/>
                <a:ea typeface="Times New Roman" panose="02020603050405020304" pitchFamily="18" charset="0"/>
                <a:cs typeface="Times New Roman" panose="02020603050405020304" pitchFamily="18" charset="0"/>
              </a:rPr>
              <a:t>Amicus</a:t>
            </a:r>
            <a:r>
              <a:rPr lang="en-CA" b="0" dirty="0">
                <a:solidFill>
                  <a:srgbClr val="000000"/>
                </a:solidFill>
                <a:effectLst/>
                <a:latin typeface="+mj-lt"/>
                <a:ea typeface="Times New Roman" panose="02020603050405020304" pitchFamily="18" charset="0"/>
                <a:cs typeface="Times New Roman" panose="02020603050405020304" pitchFamily="18" charset="0"/>
              </a:rPr>
              <a:t> may be asked to perform a broad spectrum of duties adaptable to the circumstances of each case, BUT:</a:t>
            </a:r>
            <a:endParaRPr lang="en-CA" b="0" dirty="0">
              <a:effectLst/>
              <a:latin typeface="+mj-lt"/>
              <a:ea typeface="Times New Roman" panose="02020603050405020304" pitchFamily="18" charset="0"/>
              <a:cs typeface="Times New Roman" panose="02020603050405020304" pitchFamily="18" charset="0"/>
            </a:endParaRPr>
          </a:p>
          <a:p>
            <a:pPr marL="742950" lvl="1" indent="-285750" fontAlgn="base">
              <a:buFont typeface="Courier New" panose="02070309020205020404" pitchFamily="49" charset="0"/>
              <a:buChar char="o"/>
            </a:pPr>
            <a:r>
              <a:rPr lang="en-CA" i="1" dirty="0">
                <a:solidFill>
                  <a:srgbClr val="000000"/>
                </a:solidFill>
                <a:effectLst/>
                <a:latin typeface="+mj-lt"/>
                <a:ea typeface="Calibri" panose="020F0502020204030204" pitchFamily="34" charset="0"/>
                <a:cs typeface="Times New Roman" panose="02020603050405020304" pitchFamily="18" charset="0"/>
              </a:rPr>
              <a:t>Amicus </a:t>
            </a:r>
            <a:r>
              <a:rPr lang="en-CA" dirty="0">
                <a:solidFill>
                  <a:srgbClr val="000000"/>
                </a:solidFill>
                <a:effectLst/>
                <a:latin typeface="+mj-lt"/>
                <a:ea typeface="Calibri" panose="020F0502020204030204" pitchFamily="34" charset="0"/>
                <a:cs typeface="Times New Roman" panose="02020603050405020304" pitchFamily="18" charset="0"/>
              </a:rPr>
              <a:t>should </a:t>
            </a:r>
            <a:r>
              <a:rPr lang="en-CA" b="1" u="sng" dirty="0">
                <a:solidFill>
                  <a:srgbClr val="000000"/>
                </a:solidFill>
                <a:effectLst/>
                <a:latin typeface="+mj-lt"/>
                <a:ea typeface="Calibri" panose="020F0502020204030204" pitchFamily="34" charset="0"/>
                <a:cs typeface="Times New Roman" panose="02020603050405020304" pitchFamily="18" charset="0"/>
              </a:rPr>
              <a:t>not</a:t>
            </a:r>
            <a:r>
              <a:rPr lang="en-CA" dirty="0">
                <a:solidFill>
                  <a:srgbClr val="000000"/>
                </a:solidFill>
                <a:effectLst/>
                <a:latin typeface="+mj-lt"/>
                <a:ea typeface="Calibri" panose="020F0502020204030204" pitchFamily="34" charset="0"/>
                <a:cs typeface="Times New Roman" panose="02020603050405020304" pitchFamily="18" charset="0"/>
              </a:rPr>
              <a:t> take on the role of defence counsel/take instructions from the accused ;</a:t>
            </a:r>
            <a:endParaRPr lang="en-CA" dirty="0">
              <a:effectLst/>
              <a:latin typeface="+mj-l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i="1" dirty="0">
                <a:solidFill>
                  <a:srgbClr val="000000"/>
                </a:solidFill>
                <a:effectLst/>
                <a:latin typeface="+mj-lt"/>
                <a:ea typeface="Calibri" panose="020F0502020204030204" pitchFamily="34" charset="0"/>
                <a:cs typeface="Times New Roman" panose="02020603050405020304" pitchFamily="18" charset="0"/>
              </a:rPr>
              <a:t>Amicus </a:t>
            </a:r>
            <a:r>
              <a:rPr lang="en-CA" dirty="0">
                <a:solidFill>
                  <a:srgbClr val="000000"/>
                </a:solidFill>
                <a:effectLst/>
                <a:latin typeface="+mj-lt"/>
                <a:ea typeface="Calibri" panose="020F0502020204030204" pitchFamily="34" charset="0"/>
                <a:cs typeface="Times New Roman" panose="02020603050405020304" pitchFamily="18" charset="0"/>
              </a:rPr>
              <a:t>is permissible only when assistance is “essential to the judge in discharging her judicial functions in the case at hand”</a:t>
            </a:r>
            <a:endParaRPr lang="en-CA" dirty="0">
              <a:effectLst/>
              <a:latin typeface="+mj-l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effectLst/>
                <a:latin typeface="+mj-lt"/>
                <a:ea typeface="Calibri" panose="020F0502020204030204" pitchFamily="34" charset="0"/>
                <a:cs typeface="Times New Roman" panose="02020603050405020304" pitchFamily="18" charset="0"/>
              </a:rPr>
              <a:t>The authority to appoint </a:t>
            </a:r>
            <a:r>
              <a:rPr lang="en-CA" i="1" dirty="0">
                <a:solidFill>
                  <a:srgbClr val="000000"/>
                </a:solidFill>
                <a:effectLst/>
                <a:latin typeface="+mj-lt"/>
                <a:ea typeface="Calibri" panose="020F0502020204030204" pitchFamily="34" charset="0"/>
                <a:cs typeface="Times New Roman" panose="02020603050405020304" pitchFamily="18" charset="0"/>
              </a:rPr>
              <a:t>amicus </a:t>
            </a:r>
            <a:r>
              <a:rPr lang="en-CA" dirty="0">
                <a:solidFill>
                  <a:srgbClr val="000000"/>
                </a:solidFill>
                <a:effectLst/>
                <a:latin typeface="+mj-lt"/>
                <a:ea typeface="Calibri" panose="020F0502020204030204" pitchFamily="34" charset="0"/>
                <a:cs typeface="Times New Roman" panose="02020603050405020304" pitchFamily="18" charset="0"/>
              </a:rPr>
              <a:t>should be used “sparingly and with caution, in response to specific and exceptional circumstances</a:t>
            </a:r>
            <a:endParaRPr lang="en-CA" dirty="0">
              <a:effectLst/>
              <a:latin typeface="+mj-lt"/>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89348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5BB-DA32-4B55-897E-2404DEC4C974}"/>
              </a:ext>
            </a:extLst>
          </p:cNvPr>
          <p:cNvSpPr>
            <a:spLocks noGrp="1"/>
          </p:cNvSpPr>
          <p:nvPr>
            <p:ph type="title"/>
          </p:nvPr>
        </p:nvSpPr>
        <p:spPr/>
        <p:txBody>
          <a:bodyPr/>
          <a:lstStyle/>
          <a:p>
            <a:r>
              <a:rPr lang="en-US" dirty="0">
                <a:solidFill>
                  <a:schemeClr val="bg2"/>
                </a:solidFill>
              </a:rPr>
              <a:t>Lady Byng Memorial Trophy:</a:t>
            </a:r>
            <a:endParaRPr lang="en-CA" dirty="0">
              <a:solidFill>
                <a:schemeClr val="bg2"/>
              </a:solidFill>
            </a:endParaRPr>
          </a:p>
        </p:txBody>
      </p:sp>
      <p:sp>
        <p:nvSpPr>
          <p:cNvPr id="3" name="Text Placeholder 2">
            <a:extLst>
              <a:ext uri="{FF2B5EF4-FFF2-40B4-BE49-F238E27FC236}">
                <a16:creationId xmlns:a16="http://schemas.microsoft.com/office/drawing/2014/main" id="{D6B49757-AC87-42AB-85B7-46CED886A5DD}"/>
              </a:ext>
            </a:extLst>
          </p:cNvPr>
          <p:cNvSpPr>
            <a:spLocks noGrp="1"/>
          </p:cNvSpPr>
          <p:nvPr>
            <p:ph type="body" sz="quarter" idx="11"/>
          </p:nvPr>
        </p:nvSpPr>
        <p:spPr>
          <a:xfrm>
            <a:off x="853442" y="1741714"/>
            <a:ext cx="10667998" cy="2943497"/>
          </a:xfrm>
        </p:spPr>
        <p:txBody>
          <a:bodyPr/>
          <a:lstStyle/>
          <a:p>
            <a:r>
              <a:rPr lang="en-CA" sz="3200" dirty="0">
                <a:solidFill>
                  <a:schemeClr val="bg2"/>
                </a:solidFill>
              </a:rPr>
              <a:t>	Annual NHL award given to:</a:t>
            </a:r>
          </a:p>
          <a:p>
            <a:r>
              <a:rPr lang="en-CA" sz="3000" dirty="0">
                <a:solidFill>
                  <a:schemeClr val="accent1"/>
                </a:solidFill>
              </a:rPr>
              <a:t>		</a:t>
            </a:r>
            <a:r>
              <a:rPr lang="en-CA" sz="3000" i="1" dirty="0">
                <a:solidFill>
                  <a:schemeClr val="accent4"/>
                </a:solidFill>
              </a:rPr>
              <a:t>…the player adjudged to have exhibited the best 			type of</a:t>
            </a:r>
            <a:r>
              <a:rPr lang="en-CA" sz="3000" b="1" i="1" dirty="0">
                <a:solidFill>
                  <a:schemeClr val="accent4"/>
                </a:solidFill>
              </a:rPr>
              <a:t> sportsmanship </a:t>
            </a:r>
            <a:r>
              <a:rPr lang="en-CA" sz="3000" i="1" dirty="0">
                <a:solidFill>
                  <a:schemeClr val="accent4"/>
                </a:solidFill>
              </a:rPr>
              <a:t>and </a:t>
            </a:r>
            <a:r>
              <a:rPr lang="en-CA" sz="3000" b="1" i="1" dirty="0">
                <a:solidFill>
                  <a:schemeClr val="accent4"/>
                </a:solidFill>
              </a:rPr>
              <a:t>gentlemanly				conduct </a:t>
            </a:r>
            <a:r>
              <a:rPr lang="en-CA" sz="3000" i="1" dirty="0">
                <a:solidFill>
                  <a:schemeClr val="accent4"/>
                </a:solidFill>
              </a:rPr>
              <a:t>combined with a </a:t>
            </a:r>
            <a:r>
              <a:rPr lang="en-CA" sz="3000" b="1" i="1" dirty="0">
                <a:solidFill>
                  <a:schemeClr val="accent4"/>
                </a:solidFill>
              </a:rPr>
              <a:t>high standard of 			playing ability</a:t>
            </a:r>
            <a:r>
              <a:rPr lang="en-CA" sz="3000" i="1" dirty="0">
                <a:solidFill>
                  <a:schemeClr val="accent4"/>
                </a:solidFill>
              </a:rPr>
              <a:t>.</a:t>
            </a:r>
          </a:p>
          <a:p>
            <a:endParaRPr lang="en-CA" sz="3000" dirty="0">
              <a:solidFill>
                <a:schemeClr val="accent1"/>
              </a:solidFill>
            </a:endParaRPr>
          </a:p>
          <a:p>
            <a:endParaRPr lang="en-CA" sz="3000" dirty="0"/>
          </a:p>
        </p:txBody>
      </p:sp>
    </p:spTree>
    <p:extLst>
      <p:ext uri="{BB962C8B-B14F-4D97-AF65-F5344CB8AC3E}">
        <p14:creationId xmlns:p14="http://schemas.microsoft.com/office/powerpoint/2010/main" val="4234497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9413-B27E-425E-9DC7-EFFC1FF89CF7}"/>
              </a:ext>
            </a:extLst>
          </p:cNvPr>
          <p:cNvSpPr>
            <a:spLocks noGrp="1"/>
          </p:cNvSpPr>
          <p:nvPr>
            <p:ph type="title"/>
          </p:nvPr>
        </p:nvSpPr>
        <p:spPr>
          <a:xfrm>
            <a:off x="5090412" y="487364"/>
            <a:ext cx="6477000" cy="1019220"/>
          </a:xfrm>
        </p:spPr>
        <p:txBody>
          <a:bodyPr>
            <a:normAutofit/>
          </a:bodyPr>
          <a:lstStyle/>
          <a:p>
            <a:r>
              <a:rPr lang="en-US" sz="3600" dirty="0"/>
              <a:t>WHAT DO FRIENDS DO?</a:t>
            </a:r>
            <a:endParaRPr lang="en-CA" sz="3600" dirty="0"/>
          </a:p>
        </p:txBody>
      </p:sp>
      <p:sp>
        <p:nvSpPr>
          <p:cNvPr id="3" name="Text Placeholder 2">
            <a:extLst>
              <a:ext uri="{FF2B5EF4-FFF2-40B4-BE49-F238E27FC236}">
                <a16:creationId xmlns:a16="http://schemas.microsoft.com/office/drawing/2014/main" id="{47ACD73C-7745-4244-99D4-031EA26AADF8}"/>
              </a:ext>
            </a:extLst>
          </p:cNvPr>
          <p:cNvSpPr>
            <a:spLocks noGrp="1"/>
          </p:cNvSpPr>
          <p:nvPr>
            <p:ph type="body" sz="quarter" idx="11"/>
          </p:nvPr>
        </p:nvSpPr>
        <p:spPr>
          <a:xfrm>
            <a:off x="5199743" y="1149531"/>
            <a:ext cx="6477000" cy="4466077"/>
          </a:xfrm>
        </p:spPr>
        <p:txBody>
          <a:bodyPr/>
          <a:lstStyle/>
          <a:p>
            <a:pPr lvl="0" fontAlgn="base"/>
            <a:r>
              <a:rPr lang="en-CA" dirty="0">
                <a:solidFill>
                  <a:srgbClr val="000000"/>
                </a:solidFill>
                <a:ea typeface="Times New Roman" panose="02020603050405020304" pitchFamily="18" charset="0"/>
                <a:cs typeface="Times New Roman" panose="02020603050405020304" pitchFamily="18" charset="0"/>
              </a:rPr>
              <a:t>A</a:t>
            </a:r>
            <a:r>
              <a:rPr lang="en-CA" dirty="0">
                <a:solidFill>
                  <a:srgbClr val="000000"/>
                </a:solidFill>
                <a:effectLst/>
                <a:ea typeface="Times New Roman" panose="02020603050405020304" pitchFamily="18" charset="0"/>
                <a:cs typeface="Times New Roman" panose="02020603050405020304" pitchFamily="18" charset="0"/>
              </a:rPr>
              <a:t>n </a:t>
            </a:r>
            <a:r>
              <a:rPr lang="en-CA" i="1" dirty="0">
                <a:solidFill>
                  <a:srgbClr val="000000"/>
                </a:solidFill>
                <a:effectLst/>
                <a:ea typeface="Times New Roman" panose="02020603050405020304" pitchFamily="18" charset="0"/>
                <a:cs typeface="Times New Roman" panose="02020603050405020304" pitchFamily="18" charset="0"/>
              </a:rPr>
              <a:t>amicus </a:t>
            </a:r>
            <a:r>
              <a:rPr lang="en-CA" dirty="0">
                <a:solidFill>
                  <a:srgbClr val="000000"/>
                </a:solidFill>
                <a:effectLst/>
                <a:ea typeface="Times New Roman" panose="02020603050405020304" pitchFamily="18" charset="0"/>
                <a:cs typeface="Times New Roman" panose="02020603050405020304" pitchFamily="18" charset="0"/>
              </a:rPr>
              <a:t>may be tasked with:</a:t>
            </a:r>
            <a:endParaRPr lang="en-CA" dirty="0">
              <a:effectLst/>
              <a:ea typeface="Times New Roman" panose="02020603050405020304" pitchFamily="18"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effectLst/>
                <a:ea typeface="Calibri" panose="020F0502020204030204" pitchFamily="34" charset="0"/>
                <a:cs typeface="Times New Roman" panose="02020603050405020304" pitchFamily="18" charset="0"/>
              </a:rPr>
              <a:t>receiving Crown disclosure on behalf of the accused;</a:t>
            </a:r>
            <a:endParaRPr lang="en-CA" dirty="0">
              <a:effectLs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effectLst/>
                <a:ea typeface="Calibri" panose="020F0502020204030204" pitchFamily="34" charset="0"/>
                <a:cs typeface="Times New Roman" panose="02020603050405020304" pitchFamily="18" charset="0"/>
              </a:rPr>
              <a:t>advising the accused about points of law and legal issues;</a:t>
            </a:r>
            <a:endParaRPr lang="en-CA" dirty="0">
              <a:effectLs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effectLst/>
                <a:ea typeface="Calibri" panose="020F0502020204030204" pitchFamily="34" charset="0"/>
                <a:cs typeface="Times New Roman" panose="02020603050405020304" pitchFamily="18" charset="0"/>
              </a:rPr>
              <a:t>discussing legal issues with the Crown on behalf of the accused;</a:t>
            </a:r>
            <a:endParaRPr lang="en-CA" dirty="0">
              <a:effectLs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effectLst/>
                <a:ea typeface="Calibri" panose="020F0502020204030204" pitchFamily="34" charset="0"/>
                <a:cs typeface="Times New Roman" panose="02020603050405020304" pitchFamily="18" charset="0"/>
              </a:rPr>
              <a:t>speaking to the court on behalf of the accused in relation to legal issues</a:t>
            </a:r>
            <a:endParaRPr lang="en-CA" dirty="0">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effectLst/>
                <a:ea typeface="Times New Roman" panose="02020603050405020304" pitchFamily="18" charset="0"/>
              </a:rPr>
              <a:t>conducting cross-examinations of Crown witnesses</a:t>
            </a:r>
            <a:endParaRPr lang="en-CA" dirty="0">
              <a:solidFill>
                <a:srgbClr val="000000"/>
              </a:solidFill>
              <a:ea typeface="Times New Roman" panose="02020603050405020304" pitchFamily="18" charset="0"/>
            </a:endParaRPr>
          </a:p>
          <a:p>
            <a:pPr marL="742950" lvl="1" indent="-285750" fontAlgn="base">
              <a:buFont typeface="Courier New" panose="02070309020205020404" pitchFamily="49" charset="0"/>
              <a:buChar char="o"/>
            </a:pPr>
            <a:endParaRPr lang="en-CA" dirty="0">
              <a:solidFill>
                <a:srgbClr val="000000"/>
              </a:solidFill>
              <a:effectLst/>
              <a:ea typeface="Times New Roman" panose="02020603050405020304" pitchFamily="18" charset="0"/>
            </a:endParaRPr>
          </a:p>
          <a:p>
            <a:pPr marL="457200" lvl="1" indent="0" fontAlgn="base">
              <a:buNone/>
            </a:pPr>
            <a:r>
              <a:rPr lang="en-CA" b="1" i="1" dirty="0">
                <a:solidFill>
                  <a:srgbClr val="000000"/>
                </a:solidFill>
                <a:ea typeface="Times New Roman" panose="02020603050405020304" pitchFamily="18" charset="0"/>
              </a:rPr>
              <a:t>	…Among many other possible tasks.</a:t>
            </a:r>
            <a:endParaRPr lang="en-CA" b="1" i="1"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298111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468-9654-4767-BBBB-716DF523FE4C}"/>
              </a:ext>
            </a:extLst>
          </p:cNvPr>
          <p:cNvSpPr>
            <a:spLocks noGrp="1"/>
          </p:cNvSpPr>
          <p:nvPr>
            <p:ph type="title"/>
          </p:nvPr>
        </p:nvSpPr>
        <p:spPr>
          <a:xfrm>
            <a:off x="762000" y="377688"/>
            <a:ext cx="6477000" cy="763136"/>
          </a:xfrm>
        </p:spPr>
        <p:txBody>
          <a:bodyPr/>
          <a:lstStyle/>
          <a:p>
            <a:r>
              <a:rPr lang="en-US" dirty="0">
                <a:solidFill>
                  <a:schemeClr val="accent1"/>
                </a:solidFill>
              </a:rPr>
              <a:t>“…SPARINGLY…”</a:t>
            </a:r>
            <a:endParaRPr lang="en-CA" dirty="0">
              <a:solidFill>
                <a:schemeClr val="accent1"/>
              </a:solidFill>
            </a:endParaRPr>
          </a:p>
        </p:txBody>
      </p:sp>
      <p:sp>
        <p:nvSpPr>
          <p:cNvPr id="3" name="Text Placeholder 2">
            <a:extLst>
              <a:ext uri="{FF2B5EF4-FFF2-40B4-BE49-F238E27FC236}">
                <a16:creationId xmlns:a16="http://schemas.microsoft.com/office/drawing/2014/main" id="{EC0CECA8-A2AF-436E-BE1E-05CDF364E32D}"/>
              </a:ext>
            </a:extLst>
          </p:cNvPr>
          <p:cNvSpPr>
            <a:spLocks noGrp="1"/>
          </p:cNvSpPr>
          <p:nvPr>
            <p:ph type="body" sz="quarter" idx="11"/>
          </p:nvPr>
        </p:nvSpPr>
        <p:spPr>
          <a:xfrm>
            <a:off x="762000" y="1140824"/>
            <a:ext cx="6340929" cy="5339489"/>
          </a:xfrm>
        </p:spPr>
        <p:txBody>
          <a:bodyPr/>
          <a:lstStyle/>
          <a:p>
            <a:pPr fontAlgn="base"/>
            <a:r>
              <a:rPr lang="en-CA" i="1" dirty="0">
                <a:solidFill>
                  <a:srgbClr val="000000"/>
                </a:solidFill>
                <a:latin typeface="+mj-lt"/>
                <a:ea typeface="Times New Roman" panose="02020603050405020304" pitchFamily="18" charset="0"/>
              </a:rPr>
              <a:t>Amicus</a:t>
            </a:r>
            <a:r>
              <a:rPr lang="en-CA" b="0" dirty="0">
                <a:solidFill>
                  <a:srgbClr val="000000"/>
                </a:solidFill>
                <a:latin typeface="+mj-lt"/>
                <a:ea typeface="Times New Roman" panose="02020603050405020304" pitchFamily="18" charset="0"/>
              </a:rPr>
              <a:t> should only be appointed if </a:t>
            </a:r>
            <a:r>
              <a:rPr lang="en-CA" dirty="0">
                <a:solidFill>
                  <a:srgbClr val="000000"/>
                </a:solidFill>
                <a:effectLst/>
                <a:latin typeface="+mj-lt"/>
                <a:ea typeface="Times New Roman" panose="02020603050405020304" pitchFamily="18" charset="0"/>
                <a:cs typeface="Times New Roman" panose="02020603050405020304" pitchFamily="18" charset="0"/>
              </a:rPr>
              <a:t>it is essential to the judge discharging her judicial functions in the case at hand, or:</a:t>
            </a:r>
            <a:endParaRPr lang="en-CA" dirty="0">
              <a:effectLst/>
              <a:latin typeface="+mj-lt"/>
              <a:ea typeface="Times New Roman" panose="02020603050405020304" pitchFamily="18"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effectLst/>
                <a:latin typeface="+mj-lt"/>
                <a:ea typeface="Calibri" panose="020F0502020204030204" pitchFamily="34" charset="0"/>
                <a:cs typeface="Times New Roman" panose="02020603050405020304" pitchFamily="18" charset="0"/>
              </a:rPr>
              <a:t>“…In </a:t>
            </a:r>
            <a:r>
              <a:rPr lang="en-CA" b="1" dirty="0">
                <a:solidFill>
                  <a:srgbClr val="000000"/>
                </a:solidFill>
                <a:effectLst/>
                <a:latin typeface="+mj-lt"/>
                <a:ea typeface="Calibri" panose="020F0502020204030204" pitchFamily="34" charset="0"/>
                <a:cs typeface="Times New Roman" panose="02020603050405020304" pitchFamily="18" charset="0"/>
              </a:rPr>
              <a:t>complex cases </a:t>
            </a:r>
            <a:r>
              <a:rPr lang="en-CA" dirty="0">
                <a:solidFill>
                  <a:srgbClr val="000000"/>
                </a:solidFill>
                <a:effectLst/>
                <a:latin typeface="+mj-lt"/>
                <a:ea typeface="Calibri" panose="020F0502020204030204" pitchFamily="34" charset="0"/>
                <a:cs typeface="Times New Roman" panose="02020603050405020304" pitchFamily="18" charset="0"/>
              </a:rPr>
              <a:t>where an accused person is ‘adamant about conducting the defence personally, but is </a:t>
            </a:r>
            <a:r>
              <a:rPr lang="en-CA" b="1" dirty="0">
                <a:solidFill>
                  <a:srgbClr val="000000"/>
                </a:solidFill>
                <a:effectLst/>
                <a:latin typeface="+mj-lt"/>
                <a:ea typeface="Calibri" panose="020F0502020204030204" pitchFamily="34" charset="0"/>
                <a:cs typeface="Times New Roman" panose="02020603050405020304" pitchFamily="18" charset="0"/>
              </a:rPr>
              <a:t>hopelessly incompetent to do so’” </a:t>
            </a:r>
            <a:r>
              <a:rPr lang="en-CA" dirty="0">
                <a:solidFill>
                  <a:srgbClr val="000000"/>
                </a:solidFill>
                <a:effectLst/>
                <a:latin typeface="+mj-lt"/>
                <a:ea typeface="Calibri" panose="020F0502020204030204" pitchFamily="34" charset="0"/>
                <a:cs typeface="Times New Roman" panose="02020603050405020304" pitchFamily="18" charset="0"/>
              </a:rPr>
              <a:t>(</a:t>
            </a:r>
            <a:r>
              <a:rPr lang="en-CA" i="1" dirty="0">
                <a:solidFill>
                  <a:srgbClr val="000000"/>
                </a:solidFill>
                <a:effectLst/>
                <a:latin typeface="+mj-lt"/>
                <a:ea typeface="Calibri" panose="020F0502020204030204" pitchFamily="34" charset="0"/>
                <a:cs typeface="Times New Roman" panose="02020603050405020304" pitchFamily="18" charset="0"/>
              </a:rPr>
              <a:t>R v Walker</a:t>
            </a:r>
            <a:r>
              <a:rPr lang="en-CA" dirty="0">
                <a:solidFill>
                  <a:srgbClr val="000000"/>
                </a:solidFill>
                <a:effectLst/>
                <a:latin typeface="+mj-lt"/>
                <a:ea typeface="Calibri" panose="020F0502020204030204" pitchFamily="34" charset="0"/>
                <a:cs typeface="Times New Roman" panose="02020603050405020304" pitchFamily="18" charset="0"/>
              </a:rPr>
              <a:t>, 2019 ONCA 765 at para 63, citing </a:t>
            </a:r>
            <a:r>
              <a:rPr lang="en-CA" i="1" dirty="0">
                <a:solidFill>
                  <a:srgbClr val="000000"/>
                </a:solidFill>
                <a:effectLst/>
                <a:latin typeface="+mj-lt"/>
                <a:ea typeface="Calibri" panose="020F0502020204030204" pitchFamily="34" charset="0"/>
                <a:cs typeface="Times New Roman" panose="02020603050405020304" pitchFamily="18" charset="0"/>
              </a:rPr>
              <a:t>R. v. </a:t>
            </a:r>
            <a:r>
              <a:rPr lang="en-CA" i="1" dirty="0" err="1">
                <a:solidFill>
                  <a:srgbClr val="000000"/>
                </a:solidFill>
                <a:effectLst/>
                <a:latin typeface="+mj-lt"/>
                <a:ea typeface="Calibri" panose="020F0502020204030204" pitchFamily="34" charset="0"/>
                <a:cs typeface="Times New Roman" panose="02020603050405020304" pitchFamily="18" charset="0"/>
              </a:rPr>
              <a:t>Imona</a:t>
            </a:r>
            <a:r>
              <a:rPr lang="en-CA" i="1" dirty="0">
                <a:solidFill>
                  <a:srgbClr val="000000"/>
                </a:solidFill>
                <a:effectLst/>
                <a:latin typeface="+mj-lt"/>
                <a:ea typeface="Calibri" panose="020F0502020204030204" pitchFamily="34" charset="0"/>
                <a:cs typeface="Times New Roman" panose="02020603050405020304" pitchFamily="18" charset="0"/>
              </a:rPr>
              <a:t>-Russel</a:t>
            </a:r>
            <a:r>
              <a:rPr lang="en-CA" dirty="0">
                <a:solidFill>
                  <a:srgbClr val="000000"/>
                </a:solidFill>
                <a:effectLst/>
                <a:latin typeface="+mj-lt"/>
                <a:ea typeface="Calibri" panose="020F0502020204030204" pitchFamily="34" charset="0"/>
                <a:cs typeface="Times New Roman" panose="02020603050405020304" pitchFamily="18" charset="0"/>
              </a:rPr>
              <a:t>, 2019 ONCA 252 at para. 72; </a:t>
            </a:r>
            <a:r>
              <a:rPr lang="en-CA" i="1" dirty="0">
                <a:solidFill>
                  <a:srgbClr val="000000"/>
                </a:solidFill>
                <a:effectLst/>
                <a:latin typeface="+mj-lt"/>
                <a:ea typeface="Calibri" panose="020F0502020204030204" pitchFamily="34" charset="0"/>
                <a:cs typeface="Times New Roman" panose="02020603050405020304" pitchFamily="18" charset="0"/>
              </a:rPr>
              <a:t>R. v. </a:t>
            </a:r>
            <a:r>
              <a:rPr lang="en-CA" i="1" dirty="0" err="1">
                <a:solidFill>
                  <a:srgbClr val="000000"/>
                </a:solidFill>
                <a:effectLst/>
                <a:latin typeface="+mj-lt"/>
                <a:ea typeface="Calibri" panose="020F0502020204030204" pitchFamily="34" charset="0"/>
                <a:cs typeface="Times New Roman" panose="02020603050405020304" pitchFamily="18" charset="0"/>
              </a:rPr>
              <a:t>Jaser</a:t>
            </a:r>
            <a:r>
              <a:rPr lang="en-CA" dirty="0">
                <a:solidFill>
                  <a:srgbClr val="000000"/>
                </a:solidFill>
                <a:effectLst/>
                <a:latin typeface="+mj-lt"/>
                <a:ea typeface="Calibri" panose="020F0502020204030204" pitchFamily="34" charset="0"/>
                <a:cs typeface="Times New Roman" panose="02020603050405020304" pitchFamily="18" charset="0"/>
              </a:rPr>
              <a:t>, 2014 ONSC 2277 at para 35 </a:t>
            </a:r>
            <a:endParaRPr lang="en-CA" dirty="0">
              <a:effectLst/>
              <a:latin typeface="+mj-l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effectLst/>
                <a:latin typeface="+mj-lt"/>
                <a:ea typeface="Calibri" panose="020F0502020204030204" pitchFamily="34" charset="0"/>
                <a:cs typeface="Times New Roman" panose="02020603050405020304" pitchFamily="18" charset="0"/>
              </a:rPr>
              <a:t>“</a:t>
            </a:r>
            <a:r>
              <a:rPr lang="en-CA" b="1" dirty="0">
                <a:solidFill>
                  <a:srgbClr val="000000"/>
                </a:solidFill>
                <a:effectLst/>
                <a:latin typeface="+mj-lt"/>
                <a:ea typeface="Calibri" panose="020F0502020204030204" pitchFamily="34" charset="0"/>
                <a:cs typeface="Times New Roman" panose="02020603050405020304" pitchFamily="18" charset="0"/>
              </a:rPr>
              <a:t>Complex cases </a:t>
            </a:r>
            <a:r>
              <a:rPr lang="en-CA" dirty="0">
                <a:solidFill>
                  <a:srgbClr val="000000"/>
                </a:solidFill>
                <a:effectLst/>
                <a:latin typeface="+mj-lt"/>
                <a:ea typeface="Calibri" panose="020F0502020204030204" pitchFamily="34" charset="0"/>
                <a:cs typeface="Times New Roman" panose="02020603050405020304" pitchFamily="18" charset="0"/>
              </a:rPr>
              <a:t>involving self-represented accused with </a:t>
            </a:r>
            <a:r>
              <a:rPr lang="en-CA" b="1" dirty="0">
                <a:solidFill>
                  <a:srgbClr val="000000"/>
                </a:solidFill>
                <a:effectLst/>
                <a:latin typeface="+mj-lt"/>
                <a:ea typeface="Calibri" panose="020F0502020204030204" pitchFamily="34" charset="0"/>
                <a:cs typeface="Times New Roman" panose="02020603050405020304" pitchFamily="18" charset="0"/>
              </a:rPr>
              <a:t>mental, behavioural, and/or cognitive challenges</a:t>
            </a:r>
            <a:r>
              <a:rPr lang="en-CA" dirty="0">
                <a:solidFill>
                  <a:srgbClr val="000000"/>
                </a:solidFill>
                <a:effectLst/>
                <a:latin typeface="+mj-lt"/>
                <a:ea typeface="Calibri" panose="020F0502020204030204" pitchFamily="34" charset="0"/>
                <a:cs typeface="Times New Roman" panose="02020603050405020304" pitchFamily="18" charset="0"/>
              </a:rPr>
              <a:t>” (</a:t>
            </a:r>
            <a:r>
              <a:rPr lang="en-CA" i="1" dirty="0">
                <a:solidFill>
                  <a:srgbClr val="000000"/>
                </a:solidFill>
                <a:effectLst/>
                <a:latin typeface="+mj-lt"/>
                <a:ea typeface="Calibri" panose="020F0502020204030204" pitchFamily="34" charset="0"/>
                <a:cs typeface="Times New Roman" panose="02020603050405020304" pitchFamily="18" charset="0"/>
              </a:rPr>
              <a:t>R v Walker</a:t>
            </a:r>
            <a:r>
              <a:rPr lang="en-CA" dirty="0">
                <a:solidFill>
                  <a:srgbClr val="000000"/>
                </a:solidFill>
                <a:effectLst/>
                <a:latin typeface="+mj-lt"/>
                <a:ea typeface="Calibri" panose="020F0502020204030204" pitchFamily="34" charset="0"/>
                <a:cs typeface="Times New Roman" panose="02020603050405020304" pitchFamily="18" charset="0"/>
              </a:rPr>
              <a:t>, 2019 ONCA 765 at para 63)</a:t>
            </a:r>
            <a:endParaRPr lang="en-CA" dirty="0">
              <a:latin typeface="+mj-l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latin typeface="+mj-lt"/>
                <a:ea typeface="Times New Roman" panose="02020603050405020304" pitchFamily="18" charset="0"/>
                <a:cs typeface="Times New Roman" panose="02020603050405020304" pitchFamily="18" charset="0"/>
              </a:rPr>
              <a:t>T</a:t>
            </a:r>
            <a:r>
              <a:rPr lang="en-CA" dirty="0">
                <a:solidFill>
                  <a:srgbClr val="000000"/>
                </a:solidFill>
                <a:effectLst/>
                <a:latin typeface="+mj-lt"/>
                <a:ea typeface="Times New Roman" panose="02020603050405020304" pitchFamily="18" charset="0"/>
                <a:cs typeface="Times New Roman" panose="02020603050405020304" pitchFamily="18" charset="0"/>
              </a:rPr>
              <a:t>hese situations are </a:t>
            </a:r>
            <a:r>
              <a:rPr lang="en-CA" b="1" dirty="0">
                <a:solidFill>
                  <a:srgbClr val="000000"/>
                </a:solidFill>
                <a:effectLst/>
                <a:latin typeface="+mj-lt"/>
                <a:ea typeface="Times New Roman" panose="02020603050405020304" pitchFamily="18" charset="0"/>
                <a:cs typeface="Times New Roman" panose="02020603050405020304" pitchFamily="18" charset="0"/>
              </a:rPr>
              <a:t>“rare” </a:t>
            </a:r>
            <a:r>
              <a:rPr lang="en-CA" dirty="0">
                <a:solidFill>
                  <a:srgbClr val="000000"/>
                </a:solidFill>
                <a:effectLst/>
                <a:latin typeface="+mj-lt"/>
                <a:ea typeface="Times New Roman" panose="02020603050405020304" pitchFamily="18" charset="0"/>
                <a:cs typeface="Times New Roman" panose="02020603050405020304" pitchFamily="18" charset="0"/>
              </a:rPr>
              <a:t>(</a:t>
            </a:r>
            <a:r>
              <a:rPr lang="en-CA" i="1" dirty="0">
                <a:solidFill>
                  <a:srgbClr val="000000"/>
                </a:solidFill>
                <a:effectLst/>
                <a:latin typeface="+mj-lt"/>
                <a:ea typeface="Times New Roman" panose="02020603050405020304" pitchFamily="18" charset="0"/>
                <a:cs typeface="Times New Roman" panose="02020603050405020304" pitchFamily="18" charset="0"/>
              </a:rPr>
              <a:t>R v Walker</a:t>
            </a:r>
            <a:r>
              <a:rPr lang="en-CA" dirty="0">
                <a:solidFill>
                  <a:srgbClr val="000000"/>
                </a:solidFill>
                <a:effectLst/>
                <a:latin typeface="+mj-lt"/>
                <a:ea typeface="Times New Roman" panose="02020603050405020304" pitchFamily="18" charset="0"/>
                <a:cs typeface="Times New Roman" panose="02020603050405020304" pitchFamily="18" charset="0"/>
              </a:rPr>
              <a:t>, 2019 ONCA 765 at para 61)</a:t>
            </a:r>
            <a:endParaRPr lang="en-CA" dirty="0">
              <a:effectLst/>
              <a:latin typeface="+mj-lt"/>
              <a:ea typeface="Times New Roman" panose="02020603050405020304" pitchFamily="18" charset="0"/>
              <a:cs typeface="Times New Roman" panose="02020603050405020304" pitchFamily="18" charset="0"/>
            </a:endParaRPr>
          </a:p>
          <a:p>
            <a:r>
              <a:rPr lang="en-CA" b="0" dirty="0">
                <a:solidFill>
                  <a:srgbClr val="000000"/>
                </a:solidFill>
                <a:latin typeface="+mj-lt"/>
                <a:ea typeface="Calibri" panose="020F0502020204030204" pitchFamily="34" charset="0"/>
                <a:cs typeface="Times New Roman" panose="02020603050405020304" pitchFamily="18" charset="0"/>
              </a:rPr>
              <a:t>QUESTION: Aren’t almost all cases “complex” to persons with “mental, behavioural, and/or cognitive challenges”?</a:t>
            </a:r>
            <a:endParaRPr lang="en-CA" b="0" dirty="0">
              <a:latin typeface="+mj-lt"/>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97452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758A-90F1-4921-B2D2-A191169B011C}"/>
              </a:ext>
            </a:extLst>
          </p:cNvPr>
          <p:cNvSpPr>
            <a:spLocks noGrp="1"/>
          </p:cNvSpPr>
          <p:nvPr>
            <p:ph type="title"/>
          </p:nvPr>
        </p:nvSpPr>
        <p:spPr>
          <a:xfrm>
            <a:off x="762000" y="330927"/>
            <a:ext cx="6477000" cy="679268"/>
          </a:xfrm>
        </p:spPr>
        <p:txBody>
          <a:bodyPr/>
          <a:lstStyle/>
          <a:p>
            <a:r>
              <a:rPr lang="en-US" sz="3600" dirty="0">
                <a:solidFill>
                  <a:schemeClr val="accent1"/>
                </a:solidFill>
              </a:rPr>
              <a:t>THE LIMITS OF FRIENDSHIP</a:t>
            </a:r>
            <a:endParaRPr lang="en-CA" sz="3600" dirty="0">
              <a:solidFill>
                <a:schemeClr val="accent1"/>
              </a:solidFill>
            </a:endParaRPr>
          </a:p>
        </p:txBody>
      </p:sp>
      <p:sp>
        <p:nvSpPr>
          <p:cNvPr id="3" name="Text Placeholder 2">
            <a:extLst>
              <a:ext uri="{FF2B5EF4-FFF2-40B4-BE49-F238E27FC236}">
                <a16:creationId xmlns:a16="http://schemas.microsoft.com/office/drawing/2014/main" id="{FE082A9B-EA23-4AEC-A439-C736146AD08E}"/>
              </a:ext>
            </a:extLst>
          </p:cNvPr>
          <p:cNvSpPr>
            <a:spLocks noGrp="1"/>
          </p:cNvSpPr>
          <p:nvPr>
            <p:ph type="body" sz="quarter" idx="11"/>
          </p:nvPr>
        </p:nvSpPr>
        <p:spPr>
          <a:xfrm>
            <a:off x="762000" y="1010196"/>
            <a:ext cx="6340929" cy="5131844"/>
          </a:xfrm>
        </p:spPr>
        <p:txBody>
          <a:bodyPr/>
          <a:lstStyle/>
          <a:p>
            <a:pPr lvl="0" fontAlgn="base"/>
            <a:r>
              <a:rPr lang="en-CA" b="0" i="1" dirty="0">
                <a:solidFill>
                  <a:srgbClr val="000000"/>
                </a:solidFill>
                <a:effectLst/>
                <a:latin typeface="+mj-lt"/>
                <a:ea typeface="Times New Roman" panose="02020603050405020304" pitchFamily="18" charset="0"/>
                <a:cs typeface="Times New Roman" panose="02020603050405020304" pitchFamily="18" charset="0"/>
              </a:rPr>
              <a:t>Amicus </a:t>
            </a:r>
            <a:r>
              <a:rPr lang="en-CA" b="0" dirty="0">
                <a:solidFill>
                  <a:srgbClr val="000000"/>
                </a:solidFill>
                <a:effectLst/>
                <a:latin typeface="+mj-lt"/>
                <a:ea typeface="Times New Roman" panose="02020603050405020304" pitchFamily="18" charset="0"/>
                <a:cs typeface="Times New Roman" panose="02020603050405020304" pitchFamily="18" charset="0"/>
              </a:rPr>
              <a:t>are </a:t>
            </a:r>
            <a:r>
              <a:rPr lang="en-CA" u="sng" dirty="0">
                <a:solidFill>
                  <a:srgbClr val="000000"/>
                </a:solidFill>
                <a:latin typeface="+mj-lt"/>
                <a:ea typeface="Times New Roman" panose="02020603050405020304" pitchFamily="18" charset="0"/>
                <a:cs typeface="Times New Roman" panose="02020603050405020304" pitchFamily="18" charset="0"/>
              </a:rPr>
              <a:t>not</a:t>
            </a:r>
            <a:r>
              <a:rPr lang="en-CA" u="sng" dirty="0">
                <a:solidFill>
                  <a:srgbClr val="000000"/>
                </a:solidFill>
                <a:effectLst/>
                <a:latin typeface="+mj-lt"/>
                <a:ea typeface="Times New Roman" panose="02020603050405020304" pitchFamily="18" charset="0"/>
                <a:cs typeface="Times New Roman" panose="02020603050405020304" pitchFamily="18" charset="0"/>
              </a:rPr>
              <a:t> defence counsel </a:t>
            </a:r>
            <a:r>
              <a:rPr lang="en-CA" b="0" dirty="0">
                <a:solidFill>
                  <a:srgbClr val="000000"/>
                </a:solidFill>
                <a:effectLst/>
                <a:latin typeface="+mj-lt"/>
                <a:ea typeface="Times New Roman" panose="02020603050405020304" pitchFamily="18" charset="0"/>
                <a:cs typeface="Times New Roman" panose="02020603050405020304" pitchFamily="18" charset="0"/>
              </a:rPr>
              <a:t>and have a </a:t>
            </a:r>
            <a:r>
              <a:rPr lang="en-CA" u="sng" dirty="0">
                <a:solidFill>
                  <a:srgbClr val="000000"/>
                </a:solidFill>
                <a:effectLst/>
                <a:latin typeface="+mj-lt"/>
                <a:ea typeface="Times New Roman" panose="02020603050405020304" pitchFamily="18" charset="0"/>
                <a:cs typeface="Times New Roman" panose="02020603050405020304" pitchFamily="18" charset="0"/>
              </a:rPr>
              <a:t>duty to the court</a:t>
            </a:r>
            <a:r>
              <a:rPr lang="en-CA" b="0" dirty="0">
                <a:solidFill>
                  <a:srgbClr val="000000"/>
                </a:solidFill>
                <a:effectLst/>
                <a:latin typeface="+mj-lt"/>
                <a:ea typeface="Times New Roman" panose="02020603050405020304" pitchFamily="18" charset="0"/>
                <a:cs typeface="Times New Roman" panose="02020603050405020304" pitchFamily="18" charset="0"/>
              </a:rPr>
              <a:t>. This will sometimes result in submissions that are unfavourable to an accused.</a:t>
            </a:r>
            <a:r>
              <a:rPr lang="en-CA" b="0" dirty="0">
                <a:latin typeface="+mj-lt"/>
                <a:ea typeface="Times New Roman" panose="02020603050405020304" pitchFamily="18" charset="0"/>
                <a:cs typeface="Times New Roman" panose="02020603050405020304" pitchFamily="18" charset="0"/>
              </a:rPr>
              <a:t> </a:t>
            </a:r>
          </a:p>
          <a:p>
            <a:pPr lvl="0" fontAlgn="base"/>
            <a:r>
              <a:rPr lang="en-CA" b="0" dirty="0">
                <a:solidFill>
                  <a:srgbClr val="000000"/>
                </a:solidFill>
                <a:latin typeface="+mj-lt"/>
                <a:ea typeface="Times New Roman" panose="02020603050405020304" pitchFamily="18" charset="0"/>
                <a:cs typeface="Times New Roman" panose="02020603050405020304" pitchFamily="18" charset="0"/>
              </a:rPr>
              <a:t>- </a:t>
            </a:r>
            <a:r>
              <a:rPr lang="en-CA" b="0" dirty="0">
                <a:solidFill>
                  <a:srgbClr val="000000"/>
                </a:solidFill>
                <a:effectLst/>
                <a:latin typeface="+mj-lt"/>
                <a:ea typeface="Times New Roman" panose="02020603050405020304" pitchFamily="18" charset="0"/>
                <a:cs typeface="Times New Roman" panose="02020603050405020304" pitchFamily="18" charset="0"/>
              </a:rPr>
              <a:t>BUT, also ONCA: </a:t>
            </a:r>
            <a:endParaRPr lang="en-CA" b="0" dirty="0">
              <a:effectLst/>
              <a:latin typeface="+mj-lt"/>
              <a:ea typeface="Times New Roman" panose="02020603050405020304" pitchFamily="18" charset="0"/>
              <a:cs typeface="Times New Roman" panose="02020603050405020304" pitchFamily="18" charset="0"/>
            </a:endParaRPr>
          </a:p>
          <a:p>
            <a:pPr marL="514350" indent="-285750" fontAlgn="base">
              <a:buFont typeface="Courier New" panose="02070309020205020404" pitchFamily="49" charset="0"/>
              <a:buChar char="o"/>
            </a:pPr>
            <a:r>
              <a:rPr lang="en-CA" b="0" dirty="0">
                <a:solidFill>
                  <a:srgbClr val="000000"/>
                </a:solidFill>
                <a:effectLst/>
                <a:latin typeface="+mj-lt"/>
                <a:ea typeface="Calibri" panose="020F0502020204030204" pitchFamily="34" charset="0"/>
                <a:cs typeface="Times New Roman" panose="02020603050405020304" pitchFamily="18" charset="0"/>
              </a:rPr>
              <a:t>“The core purpose of the [</a:t>
            </a:r>
            <a:r>
              <a:rPr lang="en-CA" b="0" i="1" dirty="0">
                <a:solidFill>
                  <a:srgbClr val="000000"/>
                </a:solidFill>
                <a:effectLst/>
                <a:latin typeface="+mj-lt"/>
                <a:ea typeface="Calibri" panose="020F0502020204030204" pitchFamily="34" charset="0"/>
                <a:cs typeface="Times New Roman" panose="02020603050405020304" pitchFamily="18" charset="0"/>
              </a:rPr>
              <a:t>amicus</a:t>
            </a:r>
            <a:r>
              <a:rPr lang="en-CA" b="0" dirty="0">
                <a:solidFill>
                  <a:srgbClr val="000000"/>
                </a:solidFill>
                <a:effectLst/>
                <a:latin typeface="+mj-lt"/>
                <a:ea typeface="Calibri" panose="020F0502020204030204" pitchFamily="34" charset="0"/>
                <a:cs typeface="Times New Roman" panose="02020603050405020304" pitchFamily="18" charset="0"/>
              </a:rPr>
              <a:t>] appointment was to ….go some distance to </a:t>
            </a:r>
            <a:r>
              <a:rPr lang="en-CA" dirty="0">
                <a:solidFill>
                  <a:srgbClr val="000000"/>
                </a:solidFill>
                <a:effectLst/>
                <a:latin typeface="+mj-lt"/>
                <a:ea typeface="Calibri" panose="020F0502020204030204" pitchFamily="34" charset="0"/>
                <a:cs typeface="Times New Roman" panose="02020603050405020304" pitchFamily="18" charset="0"/>
              </a:rPr>
              <a:t>restoring the balance within the adversarial process of this serious criminal proceeding</a:t>
            </a:r>
            <a:r>
              <a:rPr lang="en-CA" b="0" dirty="0">
                <a:solidFill>
                  <a:srgbClr val="000000"/>
                </a:solidFill>
                <a:effectLst/>
                <a:latin typeface="+mj-lt"/>
                <a:ea typeface="Calibri" panose="020F0502020204030204" pitchFamily="34" charset="0"/>
                <a:cs typeface="Times New Roman" panose="02020603050405020304" pitchFamily="18" charset="0"/>
              </a:rPr>
              <a:t>”</a:t>
            </a:r>
            <a:endParaRPr lang="en-CA" b="0" dirty="0">
              <a:effectLst/>
              <a:latin typeface="+mj-lt"/>
              <a:ea typeface="Calibri" panose="020F0502020204030204" pitchFamily="34" charset="0"/>
              <a:cs typeface="Times New Roman" panose="02020603050405020304" pitchFamily="18" charset="0"/>
            </a:endParaRPr>
          </a:p>
          <a:p>
            <a:pPr marL="514350" indent="-285750" fontAlgn="base">
              <a:buFont typeface="Courier New" panose="02070309020205020404" pitchFamily="49" charset="0"/>
              <a:buChar char="o"/>
            </a:pPr>
            <a:r>
              <a:rPr lang="en-CA" b="0" dirty="0">
                <a:solidFill>
                  <a:srgbClr val="000000"/>
                </a:solidFill>
                <a:effectLst/>
                <a:latin typeface="+mj-lt"/>
                <a:ea typeface="Calibri" panose="020F0502020204030204" pitchFamily="34" charset="0"/>
                <a:cs typeface="Times New Roman" panose="02020603050405020304" pitchFamily="18" charset="0"/>
              </a:rPr>
              <a:t>“The court needed help in safeguarding the fairness of a highly complex proceeding where an accused with mental, behavioural, and cognitive challenges was without an advocate in the courtroom. In short, </a:t>
            </a:r>
            <a:r>
              <a:rPr lang="en-CA" dirty="0">
                <a:solidFill>
                  <a:srgbClr val="000000"/>
                </a:solidFill>
                <a:effectLst/>
                <a:latin typeface="+mj-lt"/>
                <a:ea typeface="Calibri" panose="020F0502020204030204" pitchFamily="34" charset="0"/>
                <a:cs typeface="Times New Roman" panose="02020603050405020304" pitchFamily="18" charset="0"/>
              </a:rPr>
              <a:t>the role was to balance out the courtroom and provide a perspective that the court was necessarily lacking, one that nicely dovetailed, as an “incidental result”, with the best interests of Ms. Walker</a:t>
            </a:r>
            <a:r>
              <a:rPr lang="en-CA" b="0" dirty="0">
                <a:solidFill>
                  <a:srgbClr val="000000"/>
                </a:solidFill>
                <a:effectLst/>
                <a:latin typeface="+mj-lt"/>
                <a:ea typeface="Calibri" panose="020F0502020204030204" pitchFamily="34" charset="0"/>
                <a:cs typeface="Times New Roman" panose="02020603050405020304" pitchFamily="18" charset="0"/>
              </a:rPr>
              <a:t>.</a:t>
            </a:r>
            <a:endParaRPr lang="en-CA" b="0" dirty="0">
              <a:effectLst/>
              <a:latin typeface="+mj-lt"/>
              <a:ea typeface="Calibri" panose="020F0502020204030204" pitchFamily="34" charset="0"/>
              <a:cs typeface="Times New Roman" panose="02020603050405020304" pitchFamily="18" charset="0"/>
            </a:endParaRPr>
          </a:p>
          <a:p>
            <a:pPr marL="1143000" lvl="2" indent="-228600" fontAlgn="base">
              <a:buFont typeface="Wingdings" panose="05000000000000000000" pitchFamily="2" charset="2"/>
              <a:buChar char=""/>
            </a:pPr>
            <a:r>
              <a:rPr lang="en-CA"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 v Walker</a:t>
            </a:r>
            <a:r>
              <a:rPr lang="en-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2019 ONCA 765 at paras 65-73</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68792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218C-23D5-435A-84F9-AFDA750C17B2}"/>
              </a:ext>
            </a:extLst>
          </p:cNvPr>
          <p:cNvSpPr>
            <a:spLocks noGrp="1"/>
          </p:cNvSpPr>
          <p:nvPr>
            <p:ph type="title"/>
          </p:nvPr>
        </p:nvSpPr>
        <p:spPr/>
        <p:txBody>
          <a:bodyPr/>
          <a:lstStyle/>
          <a:p>
            <a:r>
              <a:rPr lang="en-US" i="1" dirty="0"/>
              <a:t>AMICUS </a:t>
            </a:r>
            <a:r>
              <a:rPr lang="en-US" dirty="0"/>
              <a:t>&amp; THE CROWN</a:t>
            </a:r>
            <a:endParaRPr lang="en-CA" i="1" dirty="0"/>
          </a:p>
        </p:txBody>
      </p:sp>
      <p:sp>
        <p:nvSpPr>
          <p:cNvPr id="3" name="Text Placeholder 2">
            <a:extLst>
              <a:ext uri="{FF2B5EF4-FFF2-40B4-BE49-F238E27FC236}">
                <a16:creationId xmlns:a16="http://schemas.microsoft.com/office/drawing/2014/main" id="{071F6AEE-8F0C-4F29-9979-D93891D4259D}"/>
              </a:ext>
            </a:extLst>
          </p:cNvPr>
          <p:cNvSpPr>
            <a:spLocks noGrp="1"/>
          </p:cNvSpPr>
          <p:nvPr>
            <p:ph type="body" sz="quarter" idx="11"/>
          </p:nvPr>
        </p:nvSpPr>
        <p:spPr>
          <a:xfrm>
            <a:off x="5199743" y="1470991"/>
            <a:ext cx="6477000" cy="3710609"/>
          </a:xfrm>
        </p:spPr>
        <p:txBody>
          <a:bodyPr/>
          <a:lstStyle/>
          <a:p>
            <a:pPr lvl="0" fontAlgn="base"/>
            <a:r>
              <a:rPr lang="en-CA" b="0" dirty="0">
                <a:solidFill>
                  <a:srgbClr val="000000"/>
                </a:solidFill>
                <a:effectLst/>
                <a:latin typeface="+mj-lt"/>
                <a:ea typeface="Times New Roman" panose="02020603050405020304" pitchFamily="18" charset="0"/>
                <a:cs typeface="Times New Roman" panose="02020603050405020304" pitchFamily="18" charset="0"/>
              </a:rPr>
              <a:t>If amicus is appointed, ask the judge to </a:t>
            </a:r>
            <a:r>
              <a:rPr lang="en-CA" dirty="0">
                <a:solidFill>
                  <a:srgbClr val="000000"/>
                </a:solidFill>
                <a:effectLst/>
                <a:latin typeface="+mj-lt"/>
                <a:ea typeface="Times New Roman" panose="02020603050405020304" pitchFamily="18" charset="0"/>
                <a:cs typeface="Times New Roman" panose="02020603050405020304" pitchFamily="18" charset="0"/>
              </a:rPr>
              <a:t>carefully delineate the specific role that amicus is to have in the case </a:t>
            </a:r>
            <a:r>
              <a:rPr lang="en-CA" b="0" dirty="0">
                <a:solidFill>
                  <a:srgbClr val="000000"/>
                </a:solidFill>
                <a:effectLst/>
                <a:latin typeface="+mj-lt"/>
                <a:ea typeface="Times New Roman" panose="02020603050405020304" pitchFamily="18" charset="0"/>
                <a:cs typeface="Times New Roman" panose="02020603050405020304" pitchFamily="18" charset="0"/>
              </a:rPr>
              <a:t>to ensure compliance with the parameters in </a:t>
            </a:r>
            <a:r>
              <a:rPr lang="en-CA" b="0" i="1" dirty="0">
                <a:solidFill>
                  <a:srgbClr val="000000"/>
                </a:solidFill>
                <a:effectLst/>
                <a:latin typeface="+mj-lt"/>
                <a:ea typeface="Times New Roman" panose="02020603050405020304" pitchFamily="18" charset="0"/>
                <a:cs typeface="Times New Roman" panose="02020603050405020304" pitchFamily="18" charset="0"/>
              </a:rPr>
              <a:t>Ontario v. Criminal Lawyers’ Association of Ontario</a:t>
            </a:r>
            <a:r>
              <a:rPr lang="en-CA" b="0" dirty="0">
                <a:solidFill>
                  <a:srgbClr val="000000"/>
                </a:solidFill>
                <a:effectLst/>
                <a:latin typeface="+mj-lt"/>
                <a:ea typeface="Times New Roman" panose="02020603050405020304" pitchFamily="18" charset="0"/>
                <a:cs typeface="Times New Roman" panose="02020603050405020304" pitchFamily="18" charset="0"/>
              </a:rPr>
              <a:t>, 2013 SCC 43.</a:t>
            </a:r>
            <a:endParaRPr lang="en-CA" b="0" dirty="0">
              <a:effectLst/>
              <a:latin typeface="+mj-lt"/>
              <a:ea typeface="Times New Roman" panose="02020603050405020304" pitchFamily="18"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effectLst/>
                <a:latin typeface="+mj-lt"/>
                <a:ea typeface="Calibri" panose="020F0502020204030204" pitchFamily="34" charset="0"/>
                <a:cs typeface="Times New Roman" panose="02020603050405020304" pitchFamily="18" charset="0"/>
              </a:rPr>
              <a:t>From </a:t>
            </a:r>
            <a:r>
              <a:rPr lang="en-CA" dirty="0" err="1">
                <a:solidFill>
                  <a:srgbClr val="000000"/>
                </a:solidFill>
                <a:effectLst/>
                <a:latin typeface="+mj-lt"/>
                <a:ea typeface="Calibri" panose="020F0502020204030204" pitchFamily="34" charset="0"/>
                <a:cs typeface="Times New Roman" panose="02020603050405020304" pitchFamily="18" charset="0"/>
              </a:rPr>
              <a:t>eLibrary</a:t>
            </a:r>
            <a:r>
              <a:rPr lang="en-CA" dirty="0">
                <a:solidFill>
                  <a:srgbClr val="000000"/>
                </a:solidFill>
                <a:effectLst/>
                <a:latin typeface="+mj-lt"/>
                <a:ea typeface="Calibri" panose="020F0502020204030204" pitchFamily="34" charset="0"/>
                <a:cs typeface="Times New Roman" panose="02020603050405020304" pitchFamily="18" charset="0"/>
              </a:rPr>
              <a:t> Primer</a:t>
            </a:r>
          </a:p>
          <a:p>
            <a:pPr marL="742950" lvl="1" indent="-285750" fontAlgn="base">
              <a:buFont typeface="Courier New" panose="02070309020205020404" pitchFamily="49" charset="0"/>
              <a:buChar char="o"/>
            </a:pPr>
            <a:r>
              <a:rPr lang="en-CA" dirty="0">
                <a:solidFill>
                  <a:srgbClr val="000000"/>
                </a:solidFill>
                <a:latin typeface="+mj-lt"/>
                <a:ea typeface="Calibri" panose="020F0502020204030204" pitchFamily="34" charset="0"/>
                <a:cs typeface="Times New Roman" panose="02020603050405020304" pitchFamily="18" charset="0"/>
              </a:rPr>
              <a:t>See also:</a:t>
            </a:r>
            <a:endParaRPr lang="en-CA" dirty="0">
              <a:effectLst/>
              <a:latin typeface="+mj-lt"/>
              <a:ea typeface="Calibri" panose="020F0502020204030204" pitchFamily="34" charset="0"/>
              <a:cs typeface="Times New Roman" panose="02020603050405020304" pitchFamily="18" charset="0"/>
            </a:endParaRPr>
          </a:p>
          <a:p>
            <a:pPr marL="1428750" lvl="2" indent="-285750">
              <a:buFontTx/>
              <a:buChar char="-"/>
            </a:pPr>
            <a:r>
              <a:rPr lang="en-CA" sz="1800" b="0" i="1" dirty="0">
                <a:latin typeface="+mj-lt"/>
              </a:rPr>
              <a:t>R v Walker, </a:t>
            </a:r>
            <a:r>
              <a:rPr lang="en-CA" sz="1800" b="0" dirty="0">
                <a:latin typeface="+mj-lt"/>
              </a:rPr>
              <a:t>2019 ONCA 765</a:t>
            </a:r>
          </a:p>
          <a:p>
            <a:pPr marL="1428750" lvl="2" indent="-285750">
              <a:buFontTx/>
              <a:buChar char="-"/>
            </a:pPr>
            <a:r>
              <a:rPr lang="en-CA" sz="1800" b="0" i="1" dirty="0">
                <a:latin typeface="+mj-lt"/>
              </a:rPr>
              <a:t>R. v. </a:t>
            </a:r>
            <a:r>
              <a:rPr lang="en-CA" sz="1800" b="0" i="1" dirty="0" err="1">
                <a:latin typeface="+mj-lt"/>
              </a:rPr>
              <a:t>Imona</a:t>
            </a:r>
            <a:r>
              <a:rPr lang="en-CA" sz="1800" b="0" i="1" dirty="0">
                <a:latin typeface="+mj-lt"/>
              </a:rPr>
              <a:t>-Russel, </a:t>
            </a:r>
            <a:r>
              <a:rPr lang="en-CA" sz="1800" b="0" dirty="0">
                <a:latin typeface="+mj-lt"/>
              </a:rPr>
              <a:t>2019 ONCA 252</a:t>
            </a:r>
          </a:p>
          <a:p>
            <a:pPr marL="1428750" lvl="2" indent="-285750">
              <a:buFontTx/>
              <a:buChar char="-"/>
            </a:pPr>
            <a:r>
              <a:rPr lang="en-CA" sz="1800" b="0" i="1" dirty="0">
                <a:latin typeface="+mj-lt"/>
              </a:rPr>
              <a:t>R. v. Samra </a:t>
            </a:r>
            <a:r>
              <a:rPr lang="en-CA" sz="1800" b="0" dirty="0">
                <a:latin typeface="+mj-lt"/>
              </a:rPr>
              <a:t>(1998), 41 O.R. (3d) 434 (ONCA)</a:t>
            </a:r>
          </a:p>
          <a:p>
            <a:pPr marL="1428750" lvl="2" indent="-285750">
              <a:buFontTx/>
              <a:buChar char="-"/>
            </a:pPr>
            <a:r>
              <a:rPr lang="en-CA" sz="1800" b="0" i="1" dirty="0">
                <a:latin typeface="+mj-lt"/>
              </a:rPr>
              <a:t>R. v. </a:t>
            </a:r>
            <a:r>
              <a:rPr lang="en-CA" sz="1800" b="0" i="1" dirty="0" err="1">
                <a:latin typeface="+mj-lt"/>
              </a:rPr>
              <a:t>Cairenius</a:t>
            </a:r>
            <a:r>
              <a:rPr lang="en-CA" sz="1800" b="0" i="1" dirty="0">
                <a:latin typeface="+mj-lt"/>
              </a:rPr>
              <a:t> </a:t>
            </a:r>
            <a:r>
              <a:rPr lang="en-CA" sz="1800" b="0" dirty="0">
                <a:latin typeface="+mj-lt"/>
              </a:rPr>
              <a:t>(2008), 232 C.C.C. (3d) 13 (SCJ)</a:t>
            </a:r>
          </a:p>
          <a:p>
            <a:endParaRPr lang="en-CA" dirty="0"/>
          </a:p>
        </p:txBody>
      </p:sp>
    </p:spTree>
    <p:extLst>
      <p:ext uri="{BB962C8B-B14F-4D97-AF65-F5344CB8AC3E}">
        <p14:creationId xmlns:p14="http://schemas.microsoft.com/office/powerpoint/2010/main" val="267772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4A36-A165-4CF6-A7A8-A8269946C7D7}"/>
              </a:ext>
            </a:extLst>
          </p:cNvPr>
          <p:cNvSpPr>
            <a:spLocks noGrp="1"/>
          </p:cNvSpPr>
          <p:nvPr>
            <p:ph type="title"/>
          </p:nvPr>
        </p:nvSpPr>
        <p:spPr>
          <a:xfrm>
            <a:off x="1525301" y="1995467"/>
            <a:ext cx="9141397" cy="965447"/>
          </a:xfrm>
        </p:spPr>
        <p:txBody>
          <a:bodyPr/>
          <a:lstStyle/>
          <a:p>
            <a:r>
              <a:rPr lang="en-US" dirty="0"/>
              <a:t>THE ROLE OF THE CROWN </a:t>
            </a:r>
            <a:endParaRPr lang="en-CA" dirty="0"/>
          </a:p>
        </p:txBody>
      </p:sp>
      <p:sp>
        <p:nvSpPr>
          <p:cNvPr id="3" name="Text Placeholder 2">
            <a:extLst>
              <a:ext uri="{FF2B5EF4-FFF2-40B4-BE49-F238E27FC236}">
                <a16:creationId xmlns:a16="http://schemas.microsoft.com/office/drawing/2014/main" id="{FFD3BE74-EAF7-470B-8D12-F144785E50DC}"/>
              </a:ext>
            </a:extLst>
          </p:cNvPr>
          <p:cNvSpPr>
            <a:spLocks noGrp="1"/>
          </p:cNvSpPr>
          <p:nvPr>
            <p:ph type="body" sz="quarter" idx="12"/>
          </p:nvPr>
        </p:nvSpPr>
        <p:spPr/>
        <p:txBody>
          <a:bodyPr/>
          <a:lstStyle/>
          <a:p>
            <a:endParaRPr lang="en-CA" dirty="0"/>
          </a:p>
        </p:txBody>
      </p:sp>
    </p:spTree>
    <p:extLst>
      <p:ext uri="{BB962C8B-B14F-4D97-AF65-F5344CB8AC3E}">
        <p14:creationId xmlns:p14="http://schemas.microsoft.com/office/powerpoint/2010/main" val="230999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A216-E787-430A-BCF4-6E9E2A2580B7}"/>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19BC3450-E2F2-4238-8302-1179619A197E}"/>
              </a:ext>
            </a:extLst>
          </p:cNvPr>
          <p:cNvSpPr>
            <a:spLocks noGrp="1"/>
          </p:cNvSpPr>
          <p:nvPr>
            <p:ph type="body" sz="quarter" idx="11"/>
          </p:nvPr>
        </p:nvSpPr>
        <p:spPr/>
        <p:txBody>
          <a:bodyPr/>
          <a:lstStyle/>
          <a:p>
            <a:endParaRPr lang="en-CA"/>
          </a:p>
        </p:txBody>
      </p:sp>
      <p:pic>
        <p:nvPicPr>
          <p:cNvPr id="5" name="SmartArt Placeholder 4">
            <a:extLst>
              <a:ext uri="{FF2B5EF4-FFF2-40B4-BE49-F238E27FC236}">
                <a16:creationId xmlns:a16="http://schemas.microsoft.com/office/drawing/2014/main" id="{624200B1-FC61-430B-BF20-1EE2B4CB93C0}"/>
              </a:ext>
            </a:extLst>
          </p:cNvPr>
          <p:cNvPicPr>
            <a:picLocks noGrp="1" noChangeAspect="1"/>
          </p:cNvPicPr>
          <p:nvPr>
            <p:ph type="dgm" sz="quarter" idx="14"/>
          </p:nvPr>
        </p:nvPicPr>
        <p:blipFill>
          <a:blip r:embed="rId2"/>
          <a:stretch>
            <a:fillRect/>
          </a:stretch>
        </p:blipFill>
        <p:spPr>
          <a:xfrm>
            <a:off x="2403565" y="139337"/>
            <a:ext cx="7306491" cy="5799909"/>
          </a:xfrm>
          <a:prstGeom prst="rect">
            <a:avLst/>
          </a:prstGeom>
        </p:spPr>
      </p:pic>
    </p:spTree>
    <p:extLst>
      <p:ext uri="{BB962C8B-B14F-4D97-AF65-F5344CB8AC3E}">
        <p14:creationId xmlns:p14="http://schemas.microsoft.com/office/powerpoint/2010/main" val="2906111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21EB-6F4E-49B1-BB7B-24F8BC43D953}"/>
              </a:ext>
            </a:extLst>
          </p:cNvPr>
          <p:cNvSpPr>
            <a:spLocks noGrp="1"/>
          </p:cNvSpPr>
          <p:nvPr>
            <p:ph type="title"/>
          </p:nvPr>
        </p:nvSpPr>
        <p:spPr>
          <a:xfrm>
            <a:off x="5199742" y="715962"/>
            <a:ext cx="6477000" cy="851582"/>
          </a:xfrm>
        </p:spPr>
        <p:txBody>
          <a:bodyPr/>
          <a:lstStyle/>
          <a:p>
            <a:r>
              <a:rPr lang="en-US" sz="4200" dirty="0"/>
              <a:t>THE STARTING POINT</a:t>
            </a:r>
            <a:r>
              <a:rPr lang="en-US" dirty="0"/>
              <a:t>:</a:t>
            </a:r>
            <a:endParaRPr lang="en-CA" dirty="0"/>
          </a:p>
        </p:txBody>
      </p:sp>
      <p:sp>
        <p:nvSpPr>
          <p:cNvPr id="3" name="Text Placeholder 2">
            <a:extLst>
              <a:ext uri="{FF2B5EF4-FFF2-40B4-BE49-F238E27FC236}">
                <a16:creationId xmlns:a16="http://schemas.microsoft.com/office/drawing/2014/main" id="{51D3F0C6-EE10-4EF1-80DA-4AC2E9D1356E}"/>
              </a:ext>
            </a:extLst>
          </p:cNvPr>
          <p:cNvSpPr>
            <a:spLocks noGrp="1"/>
          </p:cNvSpPr>
          <p:nvPr>
            <p:ph type="body" sz="quarter" idx="11"/>
          </p:nvPr>
        </p:nvSpPr>
        <p:spPr>
          <a:xfrm>
            <a:off x="5199743" y="1567544"/>
            <a:ext cx="6477000" cy="3614056"/>
          </a:xfrm>
        </p:spPr>
        <p:txBody>
          <a:bodyPr/>
          <a:lstStyle/>
          <a:p>
            <a:r>
              <a:rPr lang="en-CA" sz="2400" b="0" dirty="0">
                <a:latin typeface="+mj-lt"/>
              </a:rPr>
              <a:t>The Crown has </a:t>
            </a:r>
            <a:r>
              <a:rPr lang="en-CA" sz="2400" dirty="0">
                <a:solidFill>
                  <a:schemeClr val="bg2"/>
                </a:solidFill>
                <a:latin typeface="+mj-lt"/>
              </a:rPr>
              <a:t>enhanced legal and ethical obligations</a:t>
            </a:r>
            <a:r>
              <a:rPr lang="en-CA" sz="2400" b="0" dirty="0">
                <a:solidFill>
                  <a:schemeClr val="bg2"/>
                </a:solidFill>
                <a:latin typeface="+mj-lt"/>
              </a:rPr>
              <a:t> </a:t>
            </a:r>
            <a:r>
              <a:rPr lang="en-CA" sz="2400" b="0" dirty="0">
                <a:latin typeface="+mj-lt"/>
              </a:rPr>
              <a:t>in ensuring the fair trial rights of unrepresented persons.</a:t>
            </a:r>
          </a:p>
          <a:p>
            <a:r>
              <a:rPr lang="en-CA" sz="1200" b="0" dirty="0">
                <a:latin typeface="+mj-lt"/>
              </a:rPr>
              <a:t>	Craig A. </a:t>
            </a:r>
            <a:r>
              <a:rPr lang="en-CA" sz="1200" b="0" dirty="0" err="1">
                <a:latin typeface="+mj-lt"/>
              </a:rPr>
              <a:t>Brannagan</a:t>
            </a:r>
            <a:r>
              <a:rPr lang="en-CA" sz="1200" b="0" dirty="0">
                <a:latin typeface="+mj-lt"/>
              </a:rPr>
              <a:t>, “Legal-Ethical Responsibilities of Crown Counsel and Their 	Heightened Role in the Criminal Prosecution of Unrepresented Accused”, 10 	Crown's </a:t>
            </a:r>
            <a:r>
              <a:rPr lang="en-CA" sz="1200" b="0" dirty="0" err="1">
                <a:latin typeface="+mj-lt"/>
              </a:rPr>
              <a:t>Newsl</a:t>
            </a:r>
            <a:r>
              <a:rPr lang="en-CA" sz="1200" b="0" dirty="0">
                <a:latin typeface="+mj-lt"/>
              </a:rPr>
              <a:t>. 3</a:t>
            </a:r>
          </a:p>
          <a:p>
            <a:endParaRPr lang="en-CA" b="0" dirty="0">
              <a:latin typeface="+mj-lt"/>
            </a:endParaRPr>
          </a:p>
          <a:p>
            <a:r>
              <a:rPr lang="en-CA" sz="2400" b="0" dirty="0">
                <a:latin typeface="+mj-lt"/>
              </a:rPr>
              <a:t>While the Crown’s duty is </a:t>
            </a:r>
            <a:r>
              <a:rPr lang="en-CA" sz="2400" dirty="0">
                <a:solidFill>
                  <a:schemeClr val="bg2"/>
                </a:solidFill>
                <a:latin typeface="+mj-lt"/>
              </a:rPr>
              <a:t>subsidiary to the trial judge's function</a:t>
            </a:r>
            <a:r>
              <a:rPr lang="en-CA" sz="2400" b="0" dirty="0">
                <a:latin typeface="+mj-lt"/>
              </a:rPr>
              <a:t>, it must be informed by the following…</a:t>
            </a:r>
          </a:p>
          <a:p>
            <a:endParaRPr lang="en-CA" dirty="0"/>
          </a:p>
        </p:txBody>
      </p:sp>
    </p:spTree>
    <p:extLst>
      <p:ext uri="{BB962C8B-B14F-4D97-AF65-F5344CB8AC3E}">
        <p14:creationId xmlns:p14="http://schemas.microsoft.com/office/powerpoint/2010/main" val="271308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4E4A-7D74-4F6B-9555-9A9B3A122278}"/>
              </a:ext>
            </a:extLst>
          </p:cNvPr>
          <p:cNvSpPr>
            <a:spLocks noGrp="1"/>
          </p:cNvSpPr>
          <p:nvPr>
            <p:ph type="title"/>
          </p:nvPr>
        </p:nvSpPr>
        <p:spPr>
          <a:xfrm>
            <a:off x="762000" y="461554"/>
            <a:ext cx="6477000" cy="775063"/>
          </a:xfrm>
        </p:spPr>
        <p:txBody>
          <a:bodyPr/>
          <a:lstStyle/>
          <a:p>
            <a:r>
              <a:rPr lang="en-US" i="1" dirty="0">
                <a:solidFill>
                  <a:schemeClr val="accent4"/>
                </a:solidFill>
              </a:rPr>
              <a:t>R. v. BOUCHER</a:t>
            </a:r>
            <a:endParaRPr lang="en-CA" i="1" dirty="0">
              <a:solidFill>
                <a:schemeClr val="accent4"/>
              </a:solidFill>
            </a:endParaRPr>
          </a:p>
        </p:txBody>
      </p:sp>
      <p:sp>
        <p:nvSpPr>
          <p:cNvPr id="3" name="Text Placeholder 2">
            <a:extLst>
              <a:ext uri="{FF2B5EF4-FFF2-40B4-BE49-F238E27FC236}">
                <a16:creationId xmlns:a16="http://schemas.microsoft.com/office/drawing/2014/main" id="{D92C207B-56C6-4ABB-997B-855B9B2C794F}"/>
              </a:ext>
            </a:extLst>
          </p:cNvPr>
          <p:cNvSpPr>
            <a:spLocks noGrp="1"/>
          </p:cNvSpPr>
          <p:nvPr>
            <p:ph type="body" sz="quarter" idx="11"/>
          </p:nvPr>
        </p:nvSpPr>
        <p:spPr>
          <a:xfrm>
            <a:off x="762000" y="1132113"/>
            <a:ext cx="6477000" cy="4302035"/>
          </a:xfrm>
        </p:spPr>
        <p:txBody>
          <a:bodyPr/>
          <a:lstStyle/>
          <a:p>
            <a:pPr marL="0" lvl="1" indent="0" fontAlgn="base">
              <a:buNone/>
            </a:pPr>
            <a:r>
              <a:rPr lang="en-CA" sz="2000" b="1" dirty="0">
                <a:solidFill>
                  <a:schemeClr val="bg2"/>
                </a:solidFill>
                <a:effectLst/>
                <a:ea typeface="Calibri" panose="020F0502020204030204" pitchFamily="34" charset="0"/>
                <a:cs typeface="Times New Roman" panose="02020603050405020304" pitchFamily="18" charset="0"/>
              </a:rPr>
              <a:t>The Crown’s role:</a:t>
            </a:r>
          </a:p>
          <a:p>
            <a:pPr lvl="2" fontAlgn="base">
              <a:buFont typeface="Wingdings" panose="05000000000000000000" pitchFamily="2" charset="2"/>
              <a:buChar char=""/>
            </a:pPr>
            <a:r>
              <a:rPr lang="en-CA" sz="1900" dirty="0">
                <a:solidFill>
                  <a:schemeClr val="bg2"/>
                </a:solidFill>
                <a:ea typeface="Calibri" panose="020F0502020204030204" pitchFamily="34" charset="0"/>
                <a:cs typeface="Times New Roman" panose="02020603050405020304" pitchFamily="18" charset="0"/>
              </a:rPr>
              <a:t>“…is </a:t>
            </a:r>
            <a:r>
              <a:rPr lang="en-CA" sz="1900" dirty="0">
                <a:solidFill>
                  <a:schemeClr val="bg2"/>
                </a:solidFill>
                <a:effectLst/>
                <a:ea typeface="Calibri" panose="020F0502020204030204" pitchFamily="34" charset="0"/>
                <a:cs typeface="Times New Roman" panose="02020603050405020304" pitchFamily="18" charset="0"/>
              </a:rPr>
              <a:t>that of a quasi-judicial officer…to be ‘</a:t>
            </a:r>
            <a:r>
              <a:rPr lang="en-CA" sz="1900" b="1" dirty="0">
                <a:solidFill>
                  <a:schemeClr val="bg2"/>
                </a:solidFill>
                <a:effectLst/>
                <a:ea typeface="Calibri" panose="020F0502020204030204" pitchFamily="34" charset="0"/>
                <a:cs typeface="Times New Roman" panose="02020603050405020304" pitchFamily="18" charset="0"/>
              </a:rPr>
              <a:t>assistant to the Court in the furtherance of justice</a:t>
            </a:r>
            <a:r>
              <a:rPr lang="en-CA" sz="1900" dirty="0">
                <a:solidFill>
                  <a:schemeClr val="bg2"/>
                </a:solidFill>
                <a:effectLst/>
                <a:ea typeface="Calibri" panose="020F0502020204030204" pitchFamily="34" charset="0"/>
                <a:cs typeface="Times New Roman" panose="02020603050405020304" pitchFamily="18" charset="0"/>
              </a:rPr>
              <a:t>, and not to act as counsel for any particular person or party’"</a:t>
            </a:r>
            <a:endParaRPr lang="en-CA" sz="1900" dirty="0">
              <a:solidFill>
                <a:schemeClr val="bg2"/>
              </a:solidFill>
              <a:ea typeface="Calibri" panose="020F0502020204030204" pitchFamily="34" charset="0"/>
              <a:cs typeface="Times New Roman" panose="02020603050405020304" pitchFamily="18" charset="0"/>
            </a:endParaRPr>
          </a:p>
          <a:p>
            <a:pPr lvl="3" fontAlgn="base">
              <a:buFont typeface="Wingdings" panose="05000000000000000000" pitchFamily="2" charset="2"/>
              <a:buChar char=""/>
            </a:pPr>
            <a:r>
              <a:rPr lang="en-CA" sz="1200" i="1" dirty="0">
                <a:solidFill>
                  <a:schemeClr val="bg2"/>
                </a:solidFill>
                <a:effectLst/>
                <a:ea typeface="Calibri" panose="020F0502020204030204" pitchFamily="34" charset="0"/>
                <a:cs typeface="Times New Roman" panose="02020603050405020304" pitchFamily="18" charset="0"/>
              </a:rPr>
              <a:t>R c </a:t>
            </a:r>
            <a:r>
              <a:rPr lang="en-CA" sz="1200" i="1" dirty="0" err="1">
                <a:solidFill>
                  <a:schemeClr val="bg2"/>
                </a:solidFill>
                <a:effectLst/>
                <a:ea typeface="Calibri" panose="020F0502020204030204" pitchFamily="34" charset="0"/>
                <a:cs typeface="Times New Roman" panose="02020603050405020304" pitchFamily="18" charset="0"/>
              </a:rPr>
              <a:t>Piccirilli</a:t>
            </a:r>
            <a:r>
              <a:rPr lang="en-CA" sz="1200" dirty="0">
                <a:solidFill>
                  <a:schemeClr val="bg2"/>
                </a:solidFill>
                <a:effectLst/>
                <a:ea typeface="Calibri" panose="020F0502020204030204" pitchFamily="34" charset="0"/>
                <a:cs typeface="Times New Roman" panose="02020603050405020304" pitchFamily="18" charset="0"/>
              </a:rPr>
              <a:t> (</a:t>
            </a:r>
            <a:r>
              <a:rPr lang="en-CA" sz="1200" dirty="0" err="1">
                <a:solidFill>
                  <a:schemeClr val="bg2"/>
                </a:solidFill>
                <a:effectLst/>
                <a:ea typeface="Calibri" panose="020F0502020204030204" pitchFamily="34" charset="0"/>
                <a:cs typeface="Times New Roman" panose="02020603050405020304" pitchFamily="18" charset="0"/>
              </a:rPr>
              <a:t>Babos</a:t>
            </a:r>
            <a:r>
              <a:rPr lang="en-CA" sz="1200" dirty="0">
                <a:solidFill>
                  <a:schemeClr val="bg2"/>
                </a:solidFill>
                <a:effectLst/>
                <a:ea typeface="Calibri" panose="020F0502020204030204" pitchFamily="34" charset="0"/>
                <a:cs typeface="Times New Roman" panose="02020603050405020304" pitchFamily="18" charset="0"/>
              </a:rPr>
              <a:t>), 2014 SCC 16 at para 61, citing:</a:t>
            </a:r>
          </a:p>
          <a:p>
            <a:pPr lvl="3" fontAlgn="base">
              <a:buFont typeface="Wingdings" panose="05000000000000000000" pitchFamily="2" charset="2"/>
              <a:buChar char=""/>
            </a:pPr>
            <a:r>
              <a:rPr lang="en-CA" sz="1200" i="1" dirty="0">
                <a:solidFill>
                  <a:schemeClr val="bg2"/>
                </a:solidFill>
                <a:ea typeface="Times New Roman" panose="02020603050405020304" pitchFamily="18" charset="0"/>
              </a:rPr>
              <a:t>R. v. Boucher</a:t>
            </a:r>
            <a:r>
              <a:rPr lang="en-CA" sz="1200" dirty="0">
                <a:solidFill>
                  <a:schemeClr val="bg2"/>
                </a:solidFill>
                <a:ea typeface="Times New Roman" panose="02020603050405020304" pitchFamily="18" charset="0"/>
              </a:rPr>
              <a:t> (1954), [1955] S.C.R. 16 (SCC)</a:t>
            </a:r>
          </a:p>
          <a:p>
            <a:pPr lvl="2" fontAlgn="base">
              <a:buFont typeface="Wingdings" panose="05000000000000000000" pitchFamily="2" charset="2"/>
              <a:buChar char=""/>
            </a:pPr>
            <a:r>
              <a:rPr lang="en-CA" sz="1900" dirty="0">
                <a:solidFill>
                  <a:schemeClr val="bg2"/>
                </a:solidFill>
                <a:ea typeface="Times New Roman" panose="02020603050405020304" pitchFamily="18" charset="0"/>
              </a:rPr>
              <a:t>“…occupies a distinct role in the criminal justice system…</a:t>
            </a:r>
            <a:r>
              <a:rPr lang="en-CA" sz="1900" b="1" dirty="0">
                <a:solidFill>
                  <a:schemeClr val="bg2"/>
                </a:solidFill>
                <a:ea typeface="Times New Roman" panose="02020603050405020304" pitchFamily="18" charset="0"/>
              </a:rPr>
              <a:t>exclude[s] any notion of winning or losing from its prosecutions</a:t>
            </a:r>
            <a:r>
              <a:rPr lang="en-CA" sz="1900" dirty="0">
                <a:solidFill>
                  <a:schemeClr val="bg2"/>
                </a:solidFill>
                <a:ea typeface="Times New Roman" panose="02020603050405020304" pitchFamily="18" charset="0"/>
              </a:rPr>
              <a:t>…”</a:t>
            </a:r>
          </a:p>
          <a:p>
            <a:pPr lvl="3" fontAlgn="base">
              <a:buFont typeface="Wingdings" panose="05000000000000000000" pitchFamily="2" charset="2"/>
              <a:buChar char=""/>
            </a:pPr>
            <a:r>
              <a:rPr lang="en-CA" sz="1200" i="1" dirty="0">
                <a:solidFill>
                  <a:schemeClr val="bg2"/>
                </a:solidFill>
                <a:ea typeface="Times New Roman" panose="02020603050405020304" pitchFamily="18" charset="0"/>
              </a:rPr>
              <a:t>R v Cowan</a:t>
            </a:r>
            <a:r>
              <a:rPr lang="en-CA" sz="1200" dirty="0">
                <a:solidFill>
                  <a:schemeClr val="bg2"/>
                </a:solidFill>
                <a:ea typeface="Times New Roman" panose="02020603050405020304" pitchFamily="18" charset="0"/>
              </a:rPr>
              <a:t>, 2022 ONCA 432 at para 19, citing </a:t>
            </a:r>
            <a:r>
              <a:rPr lang="en-CA" sz="1200" i="1" dirty="0">
                <a:solidFill>
                  <a:schemeClr val="bg2"/>
                </a:solidFill>
                <a:ea typeface="Times New Roman" panose="02020603050405020304" pitchFamily="18" charset="0"/>
              </a:rPr>
              <a:t>Boucher</a:t>
            </a:r>
          </a:p>
          <a:p>
            <a:pPr lvl="2" fontAlgn="base">
              <a:buFont typeface="Wingdings" panose="05000000000000000000" pitchFamily="2" charset="2"/>
              <a:buChar char=""/>
            </a:pPr>
            <a:r>
              <a:rPr lang="en-CA" sz="1900" dirty="0">
                <a:solidFill>
                  <a:schemeClr val="bg2"/>
                </a:solidFill>
                <a:ea typeface="Times New Roman" panose="02020603050405020304" pitchFamily="18" charset="0"/>
              </a:rPr>
              <a:t>is guided by ‘a constitutional obligation to act independently of partisan concerns and</a:t>
            </a:r>
            <a:r>
              <a:rPr lang="en-CA" sz="1900" b="1" dirty="0">
                <a:solidFill>
                  <a:schemeClr val="bg2"/>
                </a:solidFill>
                <a:ea typeface="Times New Roman" panose="02020603050405020304" pitchFamily="18" charset="0"/>
              </a:rPr>
              <a:t> other improper motives</a:t>
            </a:r>
            <a:r>
              <a:rPr lang="en-CA" sz="1900" dirty="0">
                <a:solidFill>
                  <a:schemeClr val="bg2"/>
                </a:solidFill>
                <a:ea typeface="Times New Roman" panose="02020603050405020304" pitchFamily="18" charset="0"/>
              </a:rPr>
              <a:t>’. </a:t>
            </a:r>
          </a:p>
          <a:p>
            <a:pPr lvl="3" fontAlgn="base">
              <a:buFont typeface="Wingdings" panose="05000000000000000000" pitchFamily="2" charset="2"/>
              <a:buChar char=""/>
            </a:pPr>
            <a:r>
              <a:rPr lang="en-CA" sz="1200" i="1" dirty="0">
                <a:solidFill>
                  <a:schemeClr val="bg2"/>
                </a:solidFill>
                <a:ea typeface="Times New Roman" panose="02020603050405020304" pitchFamily="18" charset="0"/>
              </a:rPr>
              <a:t>R. v. </a:t>
            </a:r>
            <a:r>
              <a:rPr lang="en-CA" sz="1200" i="1" dirty="0" err="1">
                <a:solidFill>
                  <a:schemeClr val="bg2"/>
                </a:solidFill>
                <a:ea typeface="Times New Roman" panose="02020603050405020304" pitchFamily="18" charset="0"/>
              </a:rPr>
              <a:t>Cawthorne</a:t>
            </a:r>
            <a:r>
              <a:rPr lang="en-CA" sz="1200" dirty="0">
                <a:solidFill>
                  <a:schemeClr val="bg2"/>
                </a:solidFill>
                <a:ea typeface="Times New Roman" panose="02020603050405020304" pitchFamily="18" charset="0"/>
              </a:rPr>
              <a:t>, 2016 SCC 32, at para. 24</a:t>
            </a:r>
            <a:r>
              <a:rPr lang="en-CA" sz="1200" dirty="0">
                <a:solidFill>
                  <a:srgbClr val="000000"/>
                </a:solidFill>
                <a:latin typeface="Arial" panose="020B0604020202020204" pitchFamily="34" charset="0"/>
                <a:ea typeface="Times New Roman" panose="02020603050405020304" pitchFamily="18" charset="0"/>
              </a:rPr>
              <a:t>.</a:t>
            </a:r>
          </a:p>
          <a:p>
            <a:pPr marL="0" lvl="1" indent="0" fontAlgn="base">
              <a:buNone/>
            </a:pPr>
            <a:r>
              <a:rPr lang="en-CA" sz="1300" dirty="0">
                <a:solidFill>
                  <a:srgbClr val="000000"/>
                </a:solidFill>
                <a:ea typeface="Times New Roman" panose="02020603050405020304" pitchFamily="18" charset="0"/>
              </a:rPr>
              <a:t>ALSO: Note limits on Prosecutorial Discretion (exercised through judicial review/abuse of process</a:t>
            </a:r>
            <a:r>
              <a:rPr lang="en-CA" sz="1200" dirty="0">
                <a:solidFill>
                  <a:srgbClr val="000000"/>
                </a:solidFill>
                <a:ea typeface="Times New Roman" panose="02020603050405020304" pitchFamily="18" charset="0"/>
              </a:rPr>
              <a:t>)</a:t>
            </a:r>
          </a:p>
          <a:p>
            <a:endParaRPr lang="en-CA" dirty="0"/>
          </a:p>
        </p:txBody>
      </p:sp>
    </p:spTree>
    <p:extLst>
      <p:ext uri="{BB962C8B-B14F-4D97-AF65-F5344CB8AC3E}">
        <p14:creationId xmlns:p14="http://schemas.microsoft.com/office/powerpoint/2010/main" val="234340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13E2-0C29-49EA-90F2-3490616941F7}"/>
              </a:ext>
            </a:extLst>
          </p:cNvPr>
          <p:cNvSpPr>
            <a:spLocks noGrp="1"/>
          </p:cNvSpPr>
          <p:nvPr>
            <p:ph type="title"/>
          </p:nvPr>
        </p:nvSpPr>
        <p:spPr/>
        <p:txBody>
          <a:bodyPr/>
          <a:lstStyle/>
          <a:p>
            <a:r>
              <a:rPr lang="en-US" dirty="0">
                <a:solidFill>
                  <a:schemeClr val="accent4"/>
                </a:solidFill>
              </a:rPr>
              <a:t>CROWN POLICY:</a:t>
            </a:r>
            <a:endParaRPr lang="en-CA" dirty="0">
              <a:solidFill>
                <a:schemeClr val="accent4"/>
              </a:solidFill>
            </a:endParaRPr>
          </a:p>
        </p:txBody>
      </p:sp>
      <p:sp>
        <p:nvSpPr>
          <p:cNvPr id="3" name="Text Placeholder 2">
            <a:extLst>
              <a:ext uri="{FF2B5EF4-FFF2-40B4-BE49-F238E27FC236}">
                <a16:creationId xmlns:a16="http://schemas.microsoft.com/office/drawing/2014/main" id="{BB7BE908-2C8E-4E0C-933D-D16A6BFA0D5D}"/>
              </a:ext>
            </a:extLst>
          </p:cNvPr>
          <p:cNvSpPr>
            <a:spLocks noGrp="1"/>
          </p:cNvSpPr>
          <p:nvPr>
            <p:ph type="body" sz="quarter" idx="11"/>
          </p:nvPr>
        </p:nvSpPr>
        <p:spPr>
          <a:xfrm>
            <a:off x="5199743" y="1314993"/>
            <a:ext cx="6477000" cy="4467497"/>
          </a:xfrm>
        </p:spPr>
        <p:txBody>
          <a:bodyPr/>
          <a:lstStyle/>
          <a:p>
            <a:r>
              <a:rPr lang="en-CA" u="sng" dirty="0"/>
              <a:t>Prosecution Directive:</a:t>
            </a:r>
          </a:p>
          <a:p>
            <a:r>
              <a:rPr lang="en-CA" b="0" dirty="0"/>
              <a:t>	“Prosecutors are local Ministers of Justice and as such 	have an obligation to discharge their responsibilities 	with </a:t>
            </a:r>
            <a:r>
              <a:rPr lang="en-CA" dirty="0"/>
              <a:t>honour and integrity. </a:t>
            </a:r>
            <a:r>
              <a:rPr lang="en-CA" b="0" dirty="0"/>
              <a:t>A Prosecutor must act 	</a:t>
            </a:r>
            <a:r>
              <a:rPr lang="en-CA" dirty="0"/>
              <a:t>fairly and dispassionately</a:t>
            </a:r>
            <a:r>
              <a:rPr lang="en-CA" b="0" dirty="0"/>
              <a:t>. Prosecutors must make 	decisions in a manner that is </a:t>
            </a:r>
            <a:r>
              <a:rPr lang="en-CA" dirty="0"/>
              <a:t>objective and  	consistent with the highest standards of 	professionalism</a:t>
            </a:r>
            <a:r>
              <a:rPr lang="en-CA" b="0" dirty="0"/>
              <a:t>.  A Prosecutor shall be </a:t>
            </a:r>
            <a:r>
              <a:rPr lang="en-CA" dirty="0"/>
              <a:t>courteous, 	civil, and act in good faith </a:t>
            </a:r>
            <a:r>
              <a:rPr lang="en-CA" b="0" dirty="0"/>
              <a:t>with all 	persons with 	whom she has dealings in the course of her 	professional responsibilities. The conduct of the 	Prosecutor should always reflect favourably on 	the administration of justice, and </a:t>
            </a:r>
            <a:r>
              <a:rPr lang="en-CA" dirty="0"/>
              <a:t>inspire the 	confidence, respect and trust of the 	community</a:t>
            </a:r>
            <a:r>
              <a:rPr lang="en-CA" b="0" dirty="0"/>
              <a:t>.”</a:t>
            </a:r>
          </a:p>
          <a:p>
            <a:endParaRPr lang="en-CA" dirty="0"/>
          </a:p>
        </p:txBody>
      </p:sp>
    </p:spTree>
    <p:extLst>
      <p:ext uri="{BB962C8B-B14F-4D97-AF65-F5344CB8AC3E}">
        <p14:creationId xmlns:p14="http://schemas.microsoft.com/office/powerpoint/2010/main" val="54274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6C5F-DFDA-4EDA-AD95-DEABCAC3AC6F}"/>
              </a:ext>
            </a:extLst>
          </p:cNvPr>
          <p:cNvSpPr>
            <a:spLocks noGrp="1"/>
          </p:cNvSpPr>
          <p:nvPr>
            <p:ph type="title"/>
          </p:nvPr>
        </p:nvSpPr>
        <p:spPr>
          <a:xfrm>
            <a:off x="762000" y="548641"/>
            <a:ext cx="6477000" cy="1127760"/>
          </a:xfrm>
        </p:spPr>
        <p:txBody>
          <a:bodyPr/>
          <a:lstStyle/>
          <a:p>
            <a:r>
              <a:rPr lang="en-US" dirty="0">
                <a:solidFill>
                  <a:schemeClr val="accent4"/>
                </a:solidFill>
              </a:rPr>
              <a:t>RULES OF PROFESSIONAL CONDUCT</a:t>
            </a:r>
            <a:endParaRPr lang="en-CA" dirty="0">
              <a:solidFill>
                <a:schemeClr val="accent4"/>
              </a:solidFill>
            </a:endParaRPr>
          </a:p>
        </p:txBody>
      </p:sp>
      <p:sp>
        <p:nvSpPr>
          <p:cNvPr id="3" name="Text Placeholder 2">
            <a:extLst>
              <a:ext uri="{FF2B5EF4-FFF2-40B4-BE49-F238E27FC236}">
                <a16:creationId xmlns:a16="http://schemas.microsoft.com/office/drawing/2014/main" id="{B206C46E-ED63-4DD9-8FC3-223020162A43}"/>
              </a:ext>
            </a:extLst>
          </p:cNvPr>
          <p:cNvSpPr>
            <a:spLocks noGrp="1"/>
          </p:cNvSpPr>
          <p:nvPr>
            <p:ph type="body" sz="quarter" idx="11"/>
          </p:nvPr>
        </p:nvSpPr>
        <p:spPr>
          <a:xfrm>
            <a:off x="762000" y="1676401"/>
            <a:ext cx="6340929" cy="3505199"/>
          </a:xfrm>
        </p:spPr>
        <p:txBody>
          <a:bodyPr/>
          <a:lstStyle/>
          <a:p>
            <a:r>
              <a:rPr lang="en-CA" dirty="0"/>
              <a:t>LSO Rules of Professional Conduct (which bind ACAs):</a:t>
            </a:r>
          </a:p>
          <a:p>
            <a:pPr marL="285750" indent="-285750">
              <a:buFontTx/>
              <a:buChar char="-"/>
            </a:pPr>
            <a:r>
              <a:rPr lang="en-CA" sz="1600" dirty="0"/>
              <a:t>Largely subsumed within the Prosecution Directive, but Rule 7.2-9 specifically instructs that:</a:t>
            </a:r>
          </a:p>
          <a:p>
            <a:pPr marL="514350" lvl="1" indent="-285750">
              <a:buFontTx/>
              <a:buChar char="-"/>
            </a:pPr>
            <a:r>
              <a:rPr lang="en-CA" sz="1600" dirty="0"/>
              <a:t>When a lawyer deals on a client's behalf with an unrepresented person, the lawyer shall:</a:t>
            </a:r>
          </a:p>
          <a:p>
            <a:pPr marL="1428750" lvl="2" indent="-285750">
              <a:buFontTx/>
              <a:buChar char="-"/>
            </a:pPr>
            <a:r>
              <a:rPr lang="en-CA" sz="1600" dirty="0"/>
              <a:t>(b) take care to see that the unrepresented person is not proceeding under the impression that their interests will be protected by the lawyer; and</a:t>
            </a:r>
          </a:p>
          <a:p>
            <a:pPr marL="1428750" lvl="2" indent="-285750">
              <a:buFontTx/>
              <a:buChar char="-"/>
            </a:pPr>
            <a:r>
              <a:rPr lang="en-CA" sz="1600" dirty="0"/>
              <a:t>(c) take care to see that the unrepresented person understands that the lawyer is acting exclusively in the interests of the client and accordingly their comments may be partisan.</a:t>
            </a:r>
          </a:p>
          <a:p>
            <a:endParaRPr lang="en-CA" dirty="0"/>
          </a:p>
        </p:txBody>
      </p:sp>
    </p:spTree>
    <p:extLst>
      <p:ext uri="{BB962C8B-B14F-4D97-AF65-F5344CB8AC3E}">
        <p14:creationId xmlns:p14="http://schemas.microsoft.com/office/powerpoint/2010/main" val="290117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B19E-3DEA-4753-A0CE-1C6AA67C14E5}"/>
              </a:ext>
            </a:extLst>
          </p:cNvPr>
          <p:cNvSpPr>
            <a:spLocks noGrp="1"/>
          </p:cNvSpPr>
          <p:nvPr>
            <p:ph type="title"/>
          </p:nvPr>
        </p:nvSpPr>
        <p:spPr>
          <a:xfrm>
            <a:off x="1525301" y="1132114"/>
            <a:ext cx="9095807" cy="1524000"/>
          </a:xfrm>
        </p:spPr>
        <p:txBody>
          <a:bodyPr/>
          <a:lstStyle/>
          <a:p>
            <a:r>
              <a:rPr lang="en-US" dirty="0"/>
              <a:t>What’s the Byng </a:t>
            </a:r>
            <a:br>
              <a:rPr lang="en-US" dirty="0"/>
            </a:br>
            <a:r>
              <a:rPr lang="en-US" dirty="0" err="1"/>
              <a:t>gotta</a:t>
            </a:r>
            <a:r>
              <a:rPr lang="en-US" dirty="0"/>
              <a:t> do with Self-Reps???</a:t>
            </a:r>
            <a:endParaRPr lang="en-CA" dirty="0"/>
          </a:p>
        </p:txBody>
      </p:sp>
      <p:pic>
        <p:nvPicPr>
          <p:cNvPr id="4" name="Picture 3">
            <a:extLst>
              <a:ext uri="{FF2B5EF4-FFF2-40B4-BE49-F238E27FC236}">
                <a16:creationId xmlns:a16="http://schemas.microsoft.com/office/drawing/2014/main" id="{4A9B7DC6-F6F4-4868-B85A-C8CE980E30B2}"/>
              </a:ext>
            </a:extLst>
          </p:cNvPr>
          <p:cNvPicPr>
            <a:picLocks noChangeAspect="1"/>
          </p:cNvPicPr>
          <p:nvPr/>
        </p:nvPicPr>
        <p:blipFill>
          <a:blip r:embed="rId2"/>
          <a:stretch>
            <a:fillRect/>
          </a:stretch>
        </p:blipFill>
        <p:spPr>
          <a:xfrm>
            <a:off x="3657600" y="2978331"/>
            <a:ext cx="4885509" cy="3309257"/>
          </a:xfrm>
          <a:prstGeom prst="rect">
            <a:avLst/>
          </a:prstGeom>
        </p:spPr>
      </p:pic>
      <p:sp>
        <p:nvSpPr>
          <p:cNvPr id="3" name="Text Placeholder 2">
            <a:extLst>
              <a:ext uri="{FF2B5EF4-FFF2-40B4-BE49-F238E27FC236}">
                <a16:creationId xmlns:a16="http://schemas.microsoft.com/office/drawing/2014/main" id="{2CEA6657-0900-4B85-9FE9-A8A124284106}"/>
              </a:ext>
            </a:extLst>
          </p:cNvPr>
          <p:cNvSpPr>
            <a:spLocks noGrp="1"/>
          </p:cNvSpPr>
          <p:nvPr>
            <p:ph type="body" sz="quarter" idx="12"/>
          </p:nvPr>
        </p:nvSpPr>
        <p:spPr>
          <a:xfrm>
            <a:off x="2196307" y="3699803"/>
            <a:ext cx="7749551" cy="1095659"/>
          </a:xfrm>
        </p:spPr>
        <p:txBody>
          <a:bodyPr/>
          <a:lstStyle/>
          <a:p>
            <a:endParaRPr lang="en-CA" dirty="0"/>
          </a:p>
        </p:txBody>
      </p:sp>
    </p:spTree>
    <p:extLst>
      <p:ext uri="{BB962C8B-B14F-4D97-AF65-F5344CB8AC3E}">
        <p14:creationId xmlns:p14="http://schemas.microsoft.com/office/powerpoint/2010/main" val="136792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7109-01E1-4FFD-B8EE-39B6DFA2F9AE}"/>
              </a:ext>
            </a:extLst>
          </p:cNvPr>
          <p:cNvSpPr>
            <a:spLocks noGrp="1"/>
          </p:cNvSpPr>
          <p:nvPr>
            <p:ph type="title"/>
          </p:nvPr>
        </p:nvSpPr>
        <p:spPr/>
        <p:txBody>
          <a:bodyPr/>
          <a:lstStyle/>
          <a:p>
            <a:r>
              <a:rPr lang="en-US" dirty="0">
                <a:solidFill>
                  <a:schemeClr val="bg2"/>
                </a:solidFill>
              </a:rPr>
              <a:t>THE CROWN’S </a:t>
            </a:r>
            <a:r>
              <a:rPr lang="en-US" u="sng" dirty="0">
                <a:solidFill>
                  <a:schemeClr val="bg2"/>
                </a:solidFill>
              </a:rPr>
              <a:t>DUTY:</a:t>
            </a:r>
            <a:endParaRPr lang="en-CA" dirty="0">
              <a:solidFill>
                <a:schemeClr val="bg2"/>
              </a:solidFill>
            </a:endParaRPr>
          </a:p>
        </p:txBody>
      </p:sp>
      <p:sp>
        <p:nvSpPr>
          <p:cNvPr id="3" name="Text Placeholder 2">
            <a:extLst>
              <a:ext uri="{FF2B5EF4-FFF2-40B4-BE49-F238E27FC236}">
                <a16:creationId xmlns:a16="http://schemas.microsoft.com/office/drawing/2014/main" id="{0EAD4C5D-10F9-47E3-B176-DBF733473736}"/>
              </a:ext>
            </a:extLst>
          </p:cNvPr>
          <p:cNvSpPr>
            <a:spLocks noGrp="1"/>
          </p:cNvSpPr>
          <p:nvPr>
            <p:ph type="body" sz="quarter" idx="11"/>
          </p:nvPr>
        </p:nvSpPr>
        <p:spPr>
          <a:xfrm>
            <a:off x="931817" y="1362296"/>
            <a:ext cx="10591800" cy="4437015"/>
          </a:xfrm>
        </p:spPr>
        <p:txBody>
          <a:bodyPr/>
          <a:lstStyle/>
          <a:p>
            <a:pPr lvl="0" fontAlgn="base"/>
            <a:r>
              <a:rPr lang="en-CA"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There are few duties imposed on the Crown specific </a:t>
            </a:r>
            <a:r>
              <a:rPr lang="en-CA" sz="2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SRA, </a:t>
            </a:r>
            <a:r>
              <a:rPr lang="en-CA"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a:t>
            </a:r>
            <a:r>
              <a:rPr lang="en-CA" sz="2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notable exception</a:t>
            </a:r>
            <a:r>
              <a:rPr lang="en-CA"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2200" b="1" u="sng" dirty="0">
                <a:solidFill>
                  <a:schemeClr val="accent4"/>
                </a:solidFill>
                <a:effectLst/>
                <a:latin typeface="Arial" panose="020B0604020202020204" pitchFamily="34" charset="0"/>
                <a:ea typeface="Times New Roman" panose="02020603050405020304" pitchFamily="18" charset="0"/>
              </a:rPr>
              <a:t>DISCLOSURE:</a:t>
            </a:r>
          </a:p>
          <a:p>
            <a:pPr fontAlgn="base"/>
            <a:r>
              <a:rPr lang="en-CA"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would conclude the Crown failed to make full disclosure. I appreciate the complications in 			making disclosure to an unrepresented accused person who is in custody. </a:t>
            </a:r>
            <a:r>
              <a:rPr lang="en-CA"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Crown must 		resolve these complications in order to fulfil its responsibility to ensure the relevant 			materials make it into the hands of an in-custody accused</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This may involve personal 			service of materials. It may involve further court appearances including </a:t>
            </a:r>
            <a:r>
              <a:rPr lang="en-C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videoconferences, to ensure that disclosure is complete and the case is ready for</a:t>
            </a:r>
            <a:r>
              <a:rPr lang="en-C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trial. It will 		depend on the circumstances of each case. In this case, the problem might have been 			diminished had the set-date judge made further inquiries on the state of Crown disclosure and 		expected delivery dates. Similarly, a readiness hearing held reasonably in advance of the trial 		could have served to alleviate or eliminate the inadequate disclosure.</a:t>
            </a:r>
          </a:p>
          <a:p>
            <a:pPr fontAlgn="base"/>
            <a:r>
              <a:rPr lang="pt-BR" sz="1800" i="1" dirty="0">
                <a:effectLst/>
                <a:latin typeface="Calibri" panose="020F0502020204030204" pitchFamily="34" charset="0"/>
                <a:ea typeface="Calibri" panose="020F0502020204030204" pitchFamily="34" charset="0"/>
                <a:cs typeface="Times New Roman" panose="02020603050405020304" pitchFamily="18" charset="0"/>
              </a:rPr>
              <a:t>			R v Tossounian</a:t>
            </a:r>
            <a:r>
              <a:rPr lang="pt-BR" sz="1800" dirty="0">
                <a:effectLst/>
                <a:latin typeface="Calibri" panose="020F0502020204030204" pitchFamily="34" charset="0"/>
                <a:ea typeface="Calibri" panose="020F0502020204030204" pitchFamily="34" charset="0"/>
                <a:cs typeface="Times New Roman" panose="02020603050405020304" pitchFamily="18" charset="0"/>
              </a:rPr>
              <a:t>, 2017 ONCA 618 at para 22.</a:t>
            </a:r>
          </a:p>
          <a:p>
            <a:pPr fontAlgn="base"/>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651945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25B0-7C11-439F-B8FA-FA2A407D40FC}"/>
              </a:ext>
            </a:extLst>
          </p:cNvPr>
          <p:cNvSpPr>
            <a:spLocks noGrp="1"/>
          </p:cNvSpPr>
          <p:nvPr>
            <p:ph type="title"/>
          </p:nvPr>
        </p:nvSpPr>
        <p:spPr/>
        <p:txBody>
          <a:bodyPr/>
          <a:lstStyle/>
          <a:p>
            <a:r>
              <a:rPr lang="en-CA" dirty="0"/>
              <a:t>THE CROWN’S DUTY(?):</a:t>
            </a:r>
          </a:p>
        </p:txBody>
      </p:sp>
      <p:sp>
        <p:nvSpPr>
          <p:cNvPr id="3" name="Text Placeholder 2">
            <a:extLst>
              <a:ext uri="{FF2B5EF4-FFF2-40B4-BE49-F238E27FC236}">
                <a16:creationId xmlns:a16="http://schemas.microsoft.com/office/drawing/2014/main" id="{05E2AA5C-02DE-4151-8B91-ECFE522E2DEE}"/>
              </a:ext>
            </a:extLst>
          </p:cNvPr>
          <p:cNvSpPr>
            <a:spLocks noGrp="1"/>
          </p:cNvSpPr>
          <p:nvPr>
            <p:ph type="body" sz="quarter" idx="11"/>
          </p:nvPr>
        </p:nvSpPr>
        <p:spPr>
          <a:xfrm>
            <a:off x="762000" y="1432562"/>
            <a:ext cx="10667999" cy="4349929"/>
          </a:xfrm>
        </p:spPr>
        <p:txBody>
          <a:bodyPr/>
          <a:lstStyle/>
          <a:p>
            <a:r>
              <a:rPr lang="en-CA"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TJ holds an obligation to raise Charter issues on his/her own motion</a:t>
            </a:r>
            <a:r>
              <a:rPr lang="en-CA" sz="2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Does this duty extend to the Crown? </a:t>
            </a:r>
          </a:p>
          <a:p>
            <a:pPr marL="342900" lvl="0" indent="-342900" fontAlgn="base">
              <a:buFont typeface="Arial" panose="020B0604020202020204" pitchFamily="34" charset="0"/>
              <a:buChar char="-"/>
            </a:pPr>
            <a:r>
              <a:rPr lang="en-C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Craig A. </a:t>
            </a:r>
            <a:r>
              <a:rPr lang="en-CA"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Brannagan</a:t>
            </a:r>
            <a:r>
              <a:rPr lang="en-C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thinks so: </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fontAlgn="base"/>
            <a:r>
              <a:rPr lang="en-CA" sz="2000" dirty="0">
                <a:solidFill>
                  <a:srgbClr val="000000"/>
                </a:solidFill>
                <a:effectLst/>
                <a:latin typeface="Arial" panose="020B0604020202020204" pitchFamily="34" charset="0"/>
                <a:ea typeface="Times New Roman" panose="02020603050405020304" pitchFamily="18" charset="0"/>
              </a:rPr>
              <a:t>The suggestion in this article that </a:t>
            </a:r>
            <a:r>
              <a:rPr lang="en-CA" sz="2000" b="1" dirty="0">
                <a:solidFill>
                  <a:srgbClr val="000000"/>
                </a:solidFill>
                <a:effectLst/>
                <a:latin typeface="Arial" panose="020B0604020202020204" pitchFamily="34" charset="0"/>
                <a:ea typeface="Times New Roman" panose="02020603050405020304" pitchFamily="18" charset="0"/>
              </a:rPr>
              <a:t>the Crown Prosecutor has a positive ethical duty to assist trial judges in discharging their duties to the unrepresented finds some support in the Court of Appeal's decision in </a:t>
            </a:r>
            <a:r>
              <a:rPr lang="en-CA" sz="2000" b="1" i="1" dirty="0">
                <a:solidFill>
                  <a:srgbClr val="000000"/>
                </a:solidFill>
                <a:effectLst/>
                <a:latin typeface="Arial" panose="020B0604020202020204" pitchFamily="34" charset="0"/>
                <a:ea typeface="Times New Roman" panose="02020603050405020304" pitchFamily="18" charset="0"/>
              </a:rPr>
              <a:t>R. v. Breton</a:t>
            </a:r>
            <a:r>
              <a:rPr lang="en-CA" sz="2000" dirty="0">
                <a:solidFill>
                  <a:srgbClr val="000000"/>
                </a:solidFill>
                <a:effectLst/>
                <a:latin typeface="Arial" panose="020B0604020202020204" pitchFamily="34" charset="0"/>
                <a:ea typeface="Times New Roman" panose="02020603050405020304" pitchFamily="18" charset="0"/>
              </a:rPr>
              <a:t>. In that case, the Court stated that:</a:t>
            </a:r>
            <a:endParaRPr lang="en-CA" sz="2000" dirty="0">
              <a:effectLst/>
              <a:latin typeface="Times New Roman" panose="02020603050405020304" pitchFamily="18" charset="0"/>
              <a:ea typeface="Times New Roman" panose="02020603050405020304" pitchFamily="18" charset="0"/>
            </a:endParaRPr>
          </a:p>
          <a:p>
            <a:pPr marL="914400" fontAlgn="base"/>
            <a:r>
              <a:rPr lang="en-CA" sz="2000" dirty="0">
                <a:solidFill>
                  <a:srgbClr val="000000"/>
                </a:solidFill>
                <a:effectLst/>
                <a:latin typeface="Arial" panose="020B0604020202020204" pitchFamily="34" charset="0"/>
                <a:ea typeface="Times New Roman" panose="02020603050405020304" pitchFamily="18" charset="0"/>
              </a:rPr>
              <a:t> 	</a:t>
            </a:r>
            <a:r>
              <a:rPr lang="en-CA" sz="2000" b="1" dirty="0">
                <a:solidFill>
                  <a:srgbClr val="000000"/>
                </a:solidFill>
                <a:effectLst/>
                <a:latin typeface="Arial" panose="020B0604020202020204" pitchFamily="34" charset="0"/>
                <a:ea typeface="Times New Roman" panose="02020603050405020304" pitchFamily="18" charset="0"/>
              </a:rPr>
              <a:t>... neither the trial Crown</a:t>
            </a:r>
            <a:r>
              <a:rPr lang="en-CA" sz="2000" dirty="0">
                <a:solidFill>
                  <a:srgbClr val="000000"/>
                </a:solidFill>
                <a:effectLst/>
                <a:latin typeface="Arial" panose="020B0604020202020204" pitchFamily="34" charset="0"/>
                <a:ea typeface="Times New Roman" panose="02020603050405020304" pitchFamily="18" charset="0"/>
              </a:rPr>
              <a:t> nor the trial judge raised or otherwise alerted the 	appellant to this [Charter] violation, or to the connection between it and the 	evidence located ... and thus to the impact of the violation on the 	admissibility of that evidence.</a:t>
            </a:r>
            <a:endParaRPr lang="en-CA" sz="2000" dirty="0">
              <a:effectLst/>
              <a:latin typeface="Times New Roman" panose="02020603050405020304" pitchFamily="18" charset="0"/>
              <a:ea typeface="Times New Roman" panose="02020603050405020304" pitchFamily="18" charset="0"/>
            </a:endParaRPr>
          </a:p>
          <a:p>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76181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BDC6-386A-45CE-BD46-77F5A41810FE}"/>
              </a:ext>
            </a:extLst>
          </p:cNvPr>
          <p:cNvSpPr>
            <a:spLocks noGrp="1"/>
          </p:cNvSpPr>
          <p:nvPr>
            <p:ph type="title"/>
          </p:nvPr>
        </p:nvSpPr>
        <p:spPr/>
        <p:txBody>
          <a:bodyPr/>
          <a:lstStyle/>
          <a:p>
            <a:r>
              <a:rPr lang="en-CA" dirty="0"/>
              <a:t>THE CROWN’S DUTY(?):</a:t>
            </a:r>
          </a:p>
        </p:txBody>
      </p:sp>
      <p:sp>
        <p:nvSpPr>
          <p:cNvPr id="3" name="Text Placeholder 2">
            <a:extLst>
              <a:ext uri="{FF2B5EF4-FFF2-40B4-BE49-F238E27FC236}">
                <a16:creationId xmlns:a16="http://schemas.microsoft.com/office/drawing/2014/main" id="{22980203-F8F9-4063-AB4B-32F41E69A050}"/>
              </a:ext>
            </a:extLst>
          </p:cNvPr>
          <p:cNvSpPr>
            <a:spLocks noGrp="1"/>
          </p:cNvSpPr>
          <p:nvPr>
            <p:ph type="body" sz="quarter" idx="11"/>
          </p:nvPr>
        </p:nvSpPr>
        <p:spPr>
          <a:xfrm>
            <a:off x="762000" y="1454331"/>
            <a:ext cx="10667999" cy="3526971"/>
          </a:xfrm>
        </p:spPr>
        <p:txBody>
          <a:bodyPr/>
          <a:lstStyle/>
          <a:p>
            <a:r>
              <a:rPr lang="en-CA" sz="2200" dirty="0"/>
              <a:t>BUT, the same Court in in A.H. held:</a:t>
            </a:r>
          </a:p>
          <a:p>
            <a:r>
              <a:rPr lang="en-CA" sz="2000" dirty="0"/>
              <a:t>	A trial judge's duty to assist a self-represented accused is "circumscribed by a 	standard of reasonableness" and this duty is not engaged "</a:t>
            </a:r>
            <a:r>
              <a:rPr lang="en-CA" sz="2000" b="1" dirty="0"/>
              <a:t>on the mere scent or 	intimation of a possible Charter infringement</a:t>
            </a:r>
            <a:r>
              <a:rPr lang="en-CA" sz="2000" dirty="0"/>
              <a:t>": </a:t>
            </a:r>
            <a:r>
              <a:rPr lang="en-CA" sz="2000" i="1" dirty="0"/>
              <a:t>R. v. Richards</a:t>
            </a:r>
            <a:r>
              <a:rPr lang="en-CA" sz="2000" dirty="0"/>
              <a:t>, 2017 ONCA 424, 349 	C.C.C. (3d) 284 (Ont. C.A.), at paras. 111 and 113. Therefore, while a trial judge has a 	duty to assist a self-represented accused, including raising legal issues that 	should be addressed, </a:t>
            </a:r>
            <a:r>
              <a:rPr lang="en-CA" sz="2000" b="1" dirty="0"/>
              <a:t>a trial judge is not required to raise and knock down 	issues that do not have an arguable chance of success to benefit the 	accused</a:t>
            </a:r>
            <a:r>
              <a:rPr lang="en-CA" sz="2000" dirty="0"/>
              <a:t>.</a:t>
            </a:r>
          </a:p>
          <a:p>
            <a:r>
              <a:rPr lang="en-CA" dirty="0"/>
              <a:t>		</a:t>
            </a:r>
            <a:r>
              <a:rPr lang="en-CA" i="1" dirty="0"/>
              <a:t>R v AH</a:t>
            </a:r>
            <a:r>
              <a:rPr lang="en-CA" dirty="0"/>
              <a:t>, 2018 ONCA 677 at para 31.</a:t>
            </a:r>
          </a:p>
          <a:p>
            <a:endParaRPr lang="en-CA" dirty="0"/>
          </a:p>
        </p:txBody>
      </p:sp>
    </p:spTree>
    <p:extLst>
      <p:ext uri="{BB962C8B-B14F-4D97-AF65-F5344CB8AC3E}">
        <p14:creationId xmlns:p14="http://schemas.microsoft.com/office/powerpoint/2010/main" val="1868432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9F72-E107-42AA-96BE-D455FE9505CC}"/>
              </a:ext>
            </a:extLst>
          </p:cNvPr>
          <p:cNvSpPr>
            <a:spLocks noGrp="1"/>
          </p:cNvSpPr>
          <p:nvPr>
            <p:ph type="title"/>
          </p:nvPr>
        </p:nvSpPr>
        <p:spPr>
          <a:xfrm>
            <a:off x="1525301" y="1643871"/>
            <a:ext cx="9141397" cy="1785129"/>
          </a:xfrm>
        </p:spPr>
        <p:txBody>
          <a:bodyPr/>
          <a:lstStyle/>
          <a:p>
            <a:r>
              <a:rPr lang="en-US" dirty="0"/>
              <a:t>HOW TO WIN THE BYNG:</a:t>
            </a:r>
            <a:br>
              <a:rPr lang="en-US" dirty="0"/>
            </a:br>
            <a:r>
              <a:rPr lang="en-US" dirty="0"/>
              <a:t>BEST PRACTICES</a:t>
            </a:r>
            <a:endParaRPr lang="en-CA" dirty="0"/>
          </a:p>
        </p:txBody>
      </p:sp>
      <p:sp>
        <p:nvSpPr>
          <p:cNvPr id="3" name="Text Placeholder 2">
            <a:extLst>
              <a:ext uri="{FF2B5EF4-FFF2-40B4-BE49-F238E27FC236}">
                <a16:creationId xmlns:a16="http://schemas.microsoft.com/office/drawing/2014/main" id="{38F0DFF8-1694-4A06-B22F-0EE49BFB99EF}"/>
              </a:ext>
            </a:extLst>
          </p:cNvPr>
          <p:cNvSpPr>
            <a:spLocks noGrp="1"/>
          </p:cNvSpPr>
          <p:nvPr>
            <p:ph type="body" sz="quarter" idx="12"/>
          </p:nvPr>
        </p:nvSpPr>
        <p:spPr>
          <a:xfrm>
            <a:off x="2056970" y="4603730"/>
            <a:ext cx="7799387" cy="1534757"/>
          </a:xfrm>
        </p:spPr>
        <p:txBody>
          <a:bodyPr/>
          <a:lstStyle/>
          <a:p>
            <a:endParaRPr lang="en-CA" dirty="0"/>
          </a:p>
        </p:txBody>
      </p:sp>
      <p:pic>
        <p:nvPicPr>
          <p:cNvPr id="2050" name="Picture 2">
            <a:extLst>
              <a:ext uri="{FF2B5EF4-FFF2-40B4-BE49-F238E27FC236}">
                <a16:creationId xmlns:a16="http://schemas.microsoft.com/office/drawing/2014/main" id="{060BED81-7CE2-417B-B1CF-91FBDE3FA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913" y="3638005"/>
            <a:ext cx="20955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4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A71E-7420-424B-B732-132B8B956C0E}"/>
              </a:ext>
            </a:extLst>
          </p:cNvPr>
          <p:cNvSpPr>
            <a:spLocks noGrp="1"/>
          </p:cNvSpPr>
          <p:nvPr>
            <p:ph type="title"/>
          </p:nvPr>
        </p:nvSpPr>
        <p:spPr/>
        <p:txBody>
          <a:bodyPr/>
          <a:lstStyle/>
          <a:p>
            <a:pPr marL="342900" lvl="0" indent="-342900" fontAlgn="base">
              <a:buFont typeface="+mj-lt"/>
              <a:buAutoNum type="arabicParenR"/>
            </a:pPr>
            <a:r>
              <a:rPr lang="en-CA" b="1" u="sng" dirty="0">
                <a:solidFill>
                  <a:schemeClr val="accent1"/>
                </a:solidFill>
                <a:effectLst/>
                <a:ea typeface="Calibri" panose="020F0502020204030204" pitchFamily="34" charset="0"/>
                <a:cs typeface="Times New Roman" panose="02020603050405020304" pitchFamily="18" charset="0"/>
              </a:rPr>
              <a:t>EVERYTHING</a:t>
            </a:r>
            <a:r>
              <a:rPr lang="en-CA" b="1" dirty="0">
                <a:solidFill>
                  <a:schemeClr val="accent1"/>
                </a:solidFill>
                <a:effectLst/>
                <a:ea typeface="Calibri" panose="020F0502020204030204" pitchFamily="34" charset="0"/>
                <a:cs typeface="Times New Roman" panose="02020603050405020304" pitchFamily="18" charset="0"/>
              </a:rPr>
              <a:t> </a:t>
            </a:r>
            <a:r>
              <a:rPr lang="en-CA" dirty="0">
                <a:solidFill>
                  <a:schemeClr val="accent1"/>
                </a:solidFill>
                <a:effectLst/>
                <a:ea typeface="Calibri" panose="020F0502020204030204" pitchFamily="34" charset="0"/>
                <a:cs typeface="Times New Roman" panose="02020603050405020304" pitchFamily="18" charset="0"/>
              </a:rPr>
              <a:t>ON THE RECORD</a:t>
            </a:r>
            <a:br>
              <a:rPr lang="en-CA" sz="40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sp>
        <p:nvSpPr>
          <p:cNvPr id="3" name="Text Placeholder 2">
            <a:extLst>
              <a:ext uri="{FF2B5EF4-FFF2-40B4-BE49-F238E27FC236}">
                <a16:creationId xmlns:a16="http://schemas.microsoft.com/office/drawing/2014/main" id="{2E00034E-9D52-4E4D-B0D7-1B21004A162E}"/>
              </a:ext>
            </a:extLst>
          </p:cNvPr>
          <p:cNvSpPr>
            <a:spLocks noGrp="1"/>
          </p:cNvSpPr>
          <p:nvPr>
            <p:ph type="body" sz="quarter" idx="11"/>
          </p:nvPr>
        </p:nvSpPr>
        <p:spPr>
          <a:xfrm>
            <a:off x="762000" y="1904999"/>
            <a:ext cx="6477000" cy="4237040"/>
          </a:xfrm>
        </p:spPr>
        <p:txBody>
          <a:bodyPr/>
          <a:lstStyle/>
          <a:p>
            <a:pPr marL="342900" lvl="0" indent="-342900" fontAlgn="base">
              <a:buFont typeface="Arial" panose="020B0604020202020204" pitchFamily="34" charset="0"/>
              <a:buChar char="-"/>
            </a:pPr>
            <a:r>
              <a:rPr lang="en-CA" sz="2000" b="0" dirty="0">
                <a:solidFill>
                  <a:srgbClr val="000000"/>
                </a:solidFill>
                <a:effectLst/>
                <a:latin typeface="+mj-lt"/>
                <a:ea typeface="Times New Roman" panose="02020603050405020304" pitchFamily="18" charset="0"/>
                <a:cs typeface="Times New Roman" panose="02020603050405020304" pitchFamily="18" charset="0"/>
              </a:rPr>
              <a:t>“Fairness” is determined after-the-fact by appellate courts reviewing the record. If it’s not on the record, it didn’t happen.</a:t>
            </a:r>
            <a:endParaRPr lang="en-CA" sz="2000" b="0" dirty="0">
              <a:effectLst/>
              <a:latin typeface="+mj-lt"/>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CA" sz="2000" u="sng" dirty="0">
                <a:solidFill>
                  <a:srgbClr val="000000"/>
                </a:solidFill>
                <a:effectLst/>
                <a:latin typeface="+mj-lt"/>
                <a:ea typeface="Times New Roman" panose="02020603050405020304" pitchFamily="18" charset="0"/>
                <a:cs typeface="Times New Roman" panose="02020603050405020304" pitchFamily="18" charset="0"/>
              </a:rPr>
              <a:t>The record = protection</a:t>
            </a:r>
            <a:r>
              <a:rPr lang="en-CA" sz="2000" b="0" dirty="0">
                <a:solidFill>
                  <a:srgbClr val="000000"/>
                </a:solidFill>
                <a:effectLst/>
                <a:latin typeface="+mj-lt"/>
                <a:ea typeface="Times New Roman" panose="02020603050405020304" pitchFamily="18" charset="0"/>
                <a:cs typeface="Times New Roman" panose="02020603050405020304" pitchFamily="18" charset="0"/>
              </a:rPr>
              <a:t>. To the extent that it </a:t>
            </a:r>
            <a:r>
              <a:rPr lang="en-CA" sz="2000" b="0" dirty="0">
                <a:solidFill>
                  <a:srgbClr val="000000"/>
                </a:solidFill>
                <a:latin typeface="+mj-lt"/>
                <a:ea typeface="Times New Roman" panose="02020603050405020304" pitchFamily="18" charset="0"/>
                <a:cs typeface="Times New Roman" panose="02020603050405020304" pitchFamily="18" charset="0"/>
              </a:rPr>
              <a:t>is possible</a:t>
            </a:r>
            <a:r>
              <a:rPr lang="en-CA" sz="2000" dirty="0">
                <a:solidFill>
                  <a:srgbClr val="000000"/>
                </a:solidFill>
                <a:latin typeface="+mj-lt"/>
                <a:ea typeface="Times New Roman" panose="02020603050405020304" pitchFamily="18" charset="0"/>
                <a:cs typeface="Times New Roman" panose="02020603050405020304" pitchFamily="18" charset="0"/>
              </a:rPr>
              <a:t>, a</a:t>
            </a:r>
            <a:r>
              <a:rPr lang="en-CA" sz="2000" dirty="0">
                <a:solidFill>
                  <a:srgbClr val="000000"/>
                </a:solidFill>
                <a:effectLst/>
                <a:latin typeface="+mj-lt"/>
                <a:ea typeface="Times New Roman" panose="02020603050405020304" pitchFamily="18" charset="0"/>
                <a:cs typeface="Times New Roman" panose="02020603050405020304" pitchFamily="18" charset="0"/>
              </a:rPr>
              <a:t>ll communications with a SR should occur on the record.  </a:t>
            </a:r>
          </a:p>
          <a:p>
            <a:pPr marL="342900" lvl="0" indent="-342900" fontAlgn="base">
              <a:buFont typeface="Arial" panose="020B0604020202020204" pitchFamily="34" charset="0"/>
              <a:buChar char="-"/>
            </a:pPr>
            <a:r>
              <a:rPr lang="en-CA" sz="2000" b="0" dirty="0">
                <a:solidFill>
                  <a:srgbClr val="000000"/>
                </a:solidFill>
                <a:latin typeface="+mj-lt"/>
                <a:ea typeface="Times New Roman" panose="02020603050405020304" pitchFamily="18" charset="0"/>
                <a:cs typeface="Times New Roman" panose="02020603050405020304" pitchFamily="18" charset="0"/>
              </a:rPr>
              <a:t>If an oral communication has occurred off the record, place it on the record at the earliest opportunity </a:t>
            </a:r>
          </a:p>
          <a:p>
            <a:pPr marL="342900" lvl="0" indent="-342900" fontAlgn="base">
              <a:buFont typeface="Arial" panose="020B0604020202020204" pitchFamily="34" charset="0"/>
              <a:buChar char="-"/>
            </a:pPr>
            <a:r>
              <a:rPr lang="en-CA" sz="2000" b="0" dirty="0">
                <a:solidFill>
                  <a:srgbClr val="000000"/>
                </a:solidFill>
                <a:effectLst/>
                <a:latin typeface="+mj-lt"/>
                <a:ea typeface="Times New Roman" panose="02020603050405020304" pitchFamily="18" charset="0"/>
                <a:cs typeface="Times New Roman" panose="02020603050405020304" pitchFamily="18" charset="0"/>
              </a:rPr>
              <a:t>If any communications must occur off the record, make sure </a:t>
            </a:r>
            <a:r>
              <a:rPr lang="en-CA" sz="2000" b="0" dirty="0">
                <a:solidFill>
                  <a:srgbClr val="000000"/>
                </a:solidFill>
                <a:latin typeface="+mj-lt"/>
                <a:ea typeface="Times New Roman" panose="02020603050405020304" pitchFamily="18" charset="0"/>
                <a:cs typeface="Times New Roman" panose="02020603050405020304" pitchFamily="18" charset="0"/>
              </a:rPr>
              <a:t>they’re</a:t>
            </a:r>
            <a:r>
              <a:rPr lang="en-CA" sz="2000" b="0" dirty="0">
                <a:solidFill>
                  <a:srgbClr val="000000"/>
                </a:solidFill>
                <a:effectLst/>
                <a:latin typeface="+mj-lt"/>
                <a:ea typeface="Times New Roman" panose="02020603050405020304" pitchFamily="18" charset="0"/>
                <a:cs typeface="Times New Roman" panose="02020603050405020304" pitchFamily="18" charset="0"/>
              </a:rPr>
              <a:t> in writing (usually through email)</a:t>
            </a:r>
          </a:p>
          <a:p>
            <a:pPr lvl="0" fontAlgn="base"/>
            <a:r>
              <a:rPr lang="en-CA" sz="2000" b="0" dirty="0">
                <a:solidFill>
                  <a:srgbClr val="000000"/>
                </a:solidFill>
                <a:latin typeface="+mj-lt"/>
                <a:ea typeface="Times New Roman" panose="02020603050405020304" pitchFamily="18" charset="0"/>
                <a:cs typeface="Times New Roman" panose="02020603050405020304" pitchFamily="18" charset="0"/>
              </a:rPr>
              <a:t>NOTE: Future use of the self-rep JPT record may be limited. </a:t>
            </a:r>
            <a:endParaRPr lang="en-CA" sz="2000" b="0" dirty="0">
              <a:solidFill>
                <a:srgbClr val="000000"/>
              </a:solidFill>
              <a:effectLst/>
              <a:latin typeface="+mj-lt"/>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425743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4477-EF85-4AB4-B09F-3A2C144F32F1}"/>
              </a:ext>
            </a:extLst>
          </p:cNvPr>
          <p:cNvSpPr>
            <a:spLocks noGrp="1"/>
          </p:cNvSpPr>
          <p:nvPr>
            <p:ph type="title"/>
          </p:nvPr>
        </p:nvSpPr>
        <p:spPr/>
        <p:txBody>
          <a:bodyPr/>
          <a:lstStyle/>
          <a:p>
            <a:r>
              <a:rPr lang="en-US" dirty="0"/>
              <a:t>2) NUDGE THE COURT</a:t>
            </a:r>
            <a:endParaRPr lang="en-CA" dirty="0"/>
          </a:p>
        </p:txBody>
      </p:sp>
      <p:sp>
        <p:nvSpPr>
          <p:cNvPr id="3" name="Text Placeholder 2">
            <a:extLst>
              <a:ext uri="{FF2B5EF4-FFF2-40B4-BE49-F238E27FC236}">
                <a16:creationId xmlns:a16="http://schemas.microsoft.com/office/drawing/2014/main" id="{5F07C0EB-064B-4460-9F08-AD48FC9E8402}"/>
              </a:ext>
            </a:extLst>
          </p:cNvPr>
          <p:cNvSpPr>
            <a:spLocks noGrp="1"/>
          </p:cNvSpPr>
          <p:nvPr>
            <p:ph type="body" sz="quarter" idx="11"/>
          </p:nvPr>
        </p:nvSpPr>
        <p:spPr>
          <a:xfrm>
            <a:off x="5199743" y="1375953"/>
            <a:ext cx="6477000" cy="4766085"/>
          </a:xfrm>
        </p:spPr>
        <p:txBody>
          <a:bodyPr/>
          <a:lstStyle/>
          <a:p>
            <a:pPr lvl="0" fontAlgn="base"/>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RECALL - Trial Judges are duty-bound to:</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CA"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Encourage SRA to seek representation, especially in serious/complex cases</a:t>
            </a:r>
          </a:p>
          <a:p>
            <a:pPr marL="342900" indent="-342900" fontAlgn="base">
              <a:buFont typeface="Arial" panose="020B0604020202020204" pitchFamily="34" charset="0"/>
              <a:buChar char="-"/>
            </a:pPr>
            <a:r>
              <a:rPr lang="en-CA"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Explain Evidence vs. Submissions: EIC, CX, RX</a:t>
            </a:r>
          </a:p>
          <a:p>
            <a:pPr marL="342900" lvl="0" indent="-342900" fontAlgn="base">
              <a:buFont typeface="Arial" panose="020B0604020202020204" pitchFamily="34" charset="0"/>
              <a:buChar char="-"/>
            </a:pPr>
            <a:r>
              <a:rPr lang="en-CA"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Inform the SRA of the purpose and possible consequences of a </a:t>
            </a:r>
            <a:r>
              <a:rPr lang="en-CA" sz="1800" b="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voir</a:t>
            </a:r>
            <a:r>
              <a:rPr lang="en-CA" sz="1800" b="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dire</a:t>
            </a:r>
          </a:p>
          <a:p>
            <a:pPr marL="342900" lvl="0" indent="-342900" fontAlgn="base">
              <a:buFont typeface="Arial" panose="020B0604020202020204" pitchFamily="34" charset="0"/>
              <a:buChar char="-"/>
            </a:pPr>
            <a:r>
              <a:rPr lang="en-CA"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Raise possible </a:t>
            </a:r>
            <a:r>
              <a:rPr lang="en-CA" sz="1800" b="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Charter</a:t>
            </a:r>
            <a:r>
              <a:rPr lang="en-CA" b="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CA"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Evidentiary issues</a:t>
            </a:r>
          </a:p>
          <a:p>
            <a:pPr lvl="0" fontAlgn="base"/>
            <a:r>
              <a:rPr lang="en-CA"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“subsidiary” r</a:t>
            </a:r>
            <a:r>
              <a:rPr lang="en-CA"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ole of the Crown in ensuring trial fairness is performed by assisting the Court. There’s no downside to “confirming” or “double-checking” whether the TJ will be providing the procedural &amp; substantive guidance that is his/her duty.</a:t>
            </a:r>
            <a:endParaRPr lang="en-CA" sz="1800" b="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20305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E41E-AA12-4D52-9FFB-102DF74C0011}"/>
              </a:ext>
            </a:extLst>
          </p:cNvPr>
          <p:cNvSpPr>
            <a:spLocks noGrp="1"/>
          </p:cNvSpPr>
          <p:nvPr>
            <p:ph type="title"/>
          </p:nvPr>
        </p:nvSpPr>
        <p:spPr/>
        <p:txBody>
          <a:bodyPr/>
          <a:lstStyle/>
          <a:p>
            <a:r>
              <a:rPr lang="en-US" dirty="0">
                <a:solidFill>
                  <a:schemeClr val="accent1"/>
                </a:solidFill>
              </a:rPr>
              <a:t>3) MOVE IT ALONG</a:t>
            </a:r>
            <a:endParaRPr lang="en-CA" dirty="0">
              <a:solidFill>
                <a:schemeClr val="accent1"/>
              </a:solidFill>
            </a:endParaRPr>
          </a:p>
        </p:txBody>
      </p:sp>
      <p:sp>
        <p:nvSpPr>
          <p:cNvPr id="3" name="Text Placeholder 2">
            <a:extLst>
              <a:ext uri="{FF2B5EF4-FFF2-40B4-BE49-F238E27FC236}">
                <a16:creationId xmlns:a16="http://schemas.microsoft.com/office/drawing/2014/main" id="{BE996902-84B3-42F5-94C5-4969BBDC409A}"/>
              </a:ext>
            </a:extLst>
          </p:cNvPr>
          <p:cNvSpPr>
            <a:spLocks noGrp="1"/>
          </p:cNvSpPr>
          <p:nvPr>
            <p:ph type="body" sz="quarter" idx="11"/>
          </p:nvPr>
        </p:nvSpPr>
        <p:spPr>
          <a:xfrm>
            <a:off x="762000" y="1428206"/>
            <a:ext cx="6477000" cy="3753394"/>
          </a:xfrm>
        </p:spPr>
        <p:txBody>
          <a:bodyPr/>
          <a:lstStyle/>
          <a:p>
            <a:pPr marL="342900" lvl="0" indent="-342900" fontAlgn="base">
              <a:buFont typeface="Arial" panose="020B0604020202020204" pitchFamily="34" charset="0"/>
              <a:buChar char="-"/>
            </a:pPr>
            <a:r>
              <a:rPr lang="en-CA"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 not expect SRA to raise issues or follow-up. </a:t>
            </a:r>
            <a:endParaRPr lang="en-CA" b="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CA"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Regularly invite the court to inquire about the essentials: </a:t>
            </a:r>
            <a:endParaRPr lang="en-CA"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latin typeface="Arial" panose="020B0604020202020204" pitchFamily="34" charset="0"/>
                <a:ea typeface="Calibri" panose="020F0502020204030204" pitchFamily="34" charset="0"/>
                <a:cs typeface="Times New Roman" panose="02020603050405020304" pitchFamily="18" charset="0"/>
              </a:rPr>
              <a:t>Receipt/review/completeness of disclosure (especially if in-custody)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latin typeface="Arial" panose="020B0604020202020204" pitchFamily="34" charset="0"/>
                <a:ea typeface="Calibri" panose="020F0502020204030204" pitchFamily="34" charset="0"/>
                <a:cs typeface="Times New Roman" panose="02020603050405020304" pitchFamily="18" charset="0"/>
              </a:rPr>
              <a:t>Subpoenas</a:t>
            </a:r>
          </a:p>
          <a:p>
            <a:pPr marL="742950" lvl="1" indent="-285750" fontAlgn="base">
              <a:buFont typeface="Courier New" panose="02070309020205020404" pitchFamily="49" charset="0"/>
              <a:buChar char="o"/>
            </a:pPr>
            <a:r>
              <a:rPr lang="en-CA" dirty="0">
                <a:solidFill>
                  <a:srgbClr val="000000"/>
                </a:solidFill>
                <a:latin typeface="Arial" panose="020B0604020202020204" pitchFamily="34" charset="0"/>
                <a:ea typeface="Calibri" panose="020F0502020204030204" pitchFamily="34" charset="0"/>
                <a:cs typeface="Times New Roman" panose="02020603050405020304" pitchFamily="18" charset="0"/>
              </a:rPr>
              <a:t>Interpreters</a:t>
            </a:r>
          </a:p>
          <a:p>
            <a:pPr marL="742950" lvl="1" indent="-285750" fontAlgn="base">
              <a:buFont typeface="Courier New" panose="02070309020205020404" pitchFamily="49" charset="0"/>
              <a:buChar char="o"/>
            </a:pPr>
            <a:r>
              <a:rPr lang="en-CA" dirty="0">
                <a:solidFill>
                  <a:srgbClr val="000000"/>
                </a:solidFill>
                <a:latin typeface="Arial" panose="020B0604020202020204" pitchFamily="34" charset="0"/>
                <a:ea typeface="Calibri" panose="020F0502020204030204" pitchFamily="34" charset="0"/>
                <a:cs typeface="Times New Roman" panose="02020603050405020304" pitchFamily="18" charset="0"/>
              </a:rPr>
              <a:t>Admissions (be careful here)</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latin typeface="Arial" panose="020B0604020202020204" pitchFamily="34" charset="0"/>
                <a:ea typeface="Calibri" panose="020F0502020204030204" pitchFamily="34" charset="0"/>
                <a:cs typeface="Times New Roman" panose="02020603050405020304" pitchFamily="18" charset="0"/>
              </a:rPr>
              <a:t>Applications (Crown or defence)</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dirty="0">
                <a:solidFill>
                  <a:srgbClr val="000000"/>
                </a:solidFill>
                <a:latin typeface="Arial" panose="020B0604020202020204" pitchFamily="34" charset="0"/>
                <a:ea typeface="Calibri" panose="020F0502020204030204" pitchFamily="34" charset="0"/>
                <a:cs typeface="Times New Roman" panose="02020603050405020304" pitchFamily="18" charset="0"/>
              </a:rPr>
              <a:t>Anticipated defence evidence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1657350" lvl="2" indent="-285750" fontAlgn="base">
              <a:buFont typeface="Courier New" panose="02070309020205020404" pitchFamily="49" charset="0"/>
              <a:buChar char="o"/>
            </a:pPr>
            <a:endParaRPr lang="en-C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1371600" lvl="2" indent="0" fontAlgn="base">
              <a:buNone/>
            </a:pPr>
            <a:r>
              <a:rPr lang="en-CA" sz="2200" b="1" dirty="0">
                <a:solidFill>
                  <a:srgbClr val="000000"/>
                </a:solidFill>
                <a:latin typeface="+mj-lt"/>
                <a:ea typeface="Times New Roman" panose="02020603050405020304" pitchFamily="18" charset="0"/>
                <a:cs typeface="Times New Roman" panose="02020603050405020304" pitchFamily="18" charset="0"/>
              </a:rPr>
              <a:t>Request frequent STATUS CHECKS to monitor the above issues.</a:t>
            </a:r>
          </a:p>
          <a:p>
            <a:endParaRPr lang="en-CA" dirty="0"/>
          </a:p>
        </p:txBody>
      </p:sp>
    </p:spTree>
    <p:extLst>
      <p:ext uri="{BB962C8B-B14F-4D97-AF65-F5344CB8AC3E}">
        <p14:creationId xmlns:p14="http://schemas.microsoft.com/office/powerpoint/2010/main" val="185735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DC33-780C-4D3D-B9EF-EC35517191CA}"/>
              </a:ext>
            </a:extLst>
          </p:cNvPr>
          <p:cNvSpPr>
            <a:spLocks noGrp="1"/>
          </p:cNvSpPr>
          <p:nvPr>
            <p:ph type="title"/>
          </p:nvPr>
        </p:nvSpPr>
        <p:spPr/>
        <p:txBody>
          <a:bodyPr/>
          <a:lstStyle/>
          <a:p>
            <a:r>
              <a:rPr lang="en-US" dirty="0"/>
              <a:t>4) WATCH THE CLOCK</a:t>
            </a:r>
            <a:endParaRPr lang="en-CA" dirty="0"/>
          </a:p>
        </p:txBody>
      </p:sp>
      <p:sp>
        <p:nvSpPr>
          <p:cNvPr id="3" name="Text Placeholder 2">
            <a:extLst>
              <a:ext uri="{FF2B5EF4-FFF2-40B4-BE49-F238E27FC236}">
                <a16:creationId xmlns:a16="http://schemas.microsoft.com/office/drawing/2014/main" id="{3F3CB622-E6EE-45C3-B54A-E7093CB476E5}"/>
              </a:ext>
            </a:extLst>
          </p:cNvPr>
          <p:cNvSpPr>
            <a:spLocks noGrp="1"/>
          </p:cNvSpPr>
          <p:nvPr>
            <p:ph type="body" sz="quarter" idx="11"/>
          </p:nvPr>
        </p:nvSpPr>
        <p:spPr>
          <a:xfrm>
            <a:off x="5199743" y="1463040"/>
            <a:ext cx="6477000" cy="3718560"/>
          </a:xfrm>
        </p:spPr>
        <p:txBody>
          <a:bodyPr/>
          <a:lstStyle/>
          <a:p>
            <a:r>
              <a:rPr lang="en-US" sz="2200" dirty="0">
                <a:solidFill>
                  <a:schemeClr val="accent1"/>
                </a:solidFill>
              </a:rPr>
              <a:t>	This can be tricky.</a:t>
            </a:r>
          </a:p>
          <a:p>
            <a:r>
              <a:rPr lang="en-US" dirty="0"/>
              <a:t>	ON ONE HAND:</a:t>
            </a:r>
          </a:p>
          <a:p>
            <a:r>
              <a:rPr lang="en-CA" b="0" dirty="0"/>
              <a:t>	There are no easy days in the trial of self-represented 	litigants. It is all the more so for self-represented 	litigants who appear to be playing the system, bent 	on delaying the day of reckoning until the 12th of 	never by various devices. Consistent with the 	mandate of </a:t>
            </a:r>
            <a:r>
              <a:rPr lang="en-CA" b="0" i="1" dirty="0"/>
              <a:t>R. v. Jordan</a:t>
            </a:r>
            <a:r>
              <a:rPr lang="en-CA" b="0" dirty="0"/>
              <a:t>, 2016 SCC 27 (S.C.C.) and </a:t>
            </a:r>
            <a:r>
              <a:rPr lang="en-CA" b="0" i="1" dirty="0"/>
              <a:t>R. v. 	Cody</a:t>
            </a:r>
            <a:r>
              <a:rPr lang="en-CA" b="0" dirty="0"/>
              <a:t>, 2017 SCC 31 (S.C.C.), it is essential that trial 	judges exercise their trial management powers to 	ensure that justice is not delayed. </a:t>
            </a:r>
            <a:r>
              <a:rPr lang="en-CA" dirty="0"/>
              <a:t>But in the case of 	self-represented accused, they must not lose sight 	of their well-established obligation to assist, 	lest justice be denied.</a:t>
            </a:r>
          </a:p>
          <a:p>
            <a:r>
              <a:rPr lang="en-CA" dirty="0"/>
              <a:t>		</a:t>
            </a:r>
            <a:r>
              <a:rPr lang="en-CA" sz="1400" b="0" i="1" dirty="0"/>
              <a:t>R v Breton</a:t>
            </a:r>
            <a:r>
              <a:rPr lang="en-CA" sz="1400" b="0" dirty="0"/>
              <a:t>, 2018 ONCA 753 at para 19</a:t>
            </a:r>
            <a:r>
              <a:rPr lang="en-CA" dirty="0"/>
              <a:t>. </a:t>
            </a:r>
          </a:p>
          <a:p>
            <a:pPr marL="285750" indent="-285750">
              <a:buFontTx/>
              <a:buChar char="-"/>
            </a:pPr>
            <a:endParaRPr lang="en-CA" dirty="0"/>
          </a:p>
        </p:txBody>
      </p:sp>
    </p:spTree>
    <p:extLst>
      <p:ext uri="{BB962C8B-B14F-4D97-AF65-F5344CB8AC3E}">
        <p14:creationId xmlns:p14="http://schemas.microsoft.com/office/powerpoint/2010/main" val="106262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ADE586-6FC3-4336-BF38-2DAC9663BACC}"/>
              </a:ext>
            </a:extLst>
          </p:cNvPr>
          <p:cNvSpPr>
            <a:spLocks noGrp="1"/>
          </p:cNvSpPr>
          <p:nvPr>
            <p:ph type="body" sz="quarter" idx="11"/>
          </p:nvPr>
        </p:nvSpPr>
        <p:spPr>
          <a:xfrm>
            <a:off x="5199743" y="870857"/>
            <a:ext cx="6477000" cy="5277393"/>
          </a:xfrm>
        </p:spPr>
        <p:txBody>
          <a:bodyPr/>
          <a:lstStyle/>
          <a:p>
            <a:r>
              <a:rPr lang="en-US" dirty="0"/>
              <a:t>	</a:t>
            </a:r>
          </a:p>
          <a:p>
            <a:r>
              <a:rPr lang="en-US" dirty="0"/>
              <a:t>	ON THE OTHER HAND:</a:t>
            </a:r>
          </a:p>
          <a:p>
            <a:r>
              <a:rPr lang="en-CA" dirty="0"/>
              <a:t>	</a:t>
            </a:r>
            <a:r>
              <a:rPr lang="en-CA" b="0" dirty="0"/>
              <a:t>In addition to the accommodations required by 	the appellant, </a:t>
            </a:r>
            <a:r>
              <a:rPr lang="en-CA" dirty="0"/>
              <a:t>the trial judge was entitled to 	consider the public interest in seeing the 	proceedings conclude in a timely way</a:t>
            </a:r>
            <a:r>
              <a:rPr lang="en-CA" b="0" dirty="0"/>
              <a:t>. "...(A) fair 	trial is a trial that appears fair, both from the 	perspective of the accused and the perspective 	of the community": </a:t>
            </a:r>
            <a:r>
              <a:rPr lang="en-CA" b="0" i="1" dirty="0" err="1"/>
              <a:t>Harrer</a:t>
            </a:r>
            <a:r>
              <a:rPr lang="en-CA" b="0" dirty="0"/>
              <a:t>, at para. 45. I see no 	error in the manner in which the trial judge took 	into account these interests and controlled the 	pace of the trial to its conclusion.</a:t>
            </a:r>
          </a:p>
          <a:p>
            <a:r>
              <a:rPr lang="en-CA" dirty="0"/>
              <a:t>		</a:t>
            </a:r>
            <a:r>
              <a:rPr lang="en-CA" sz="1400" b="0" i="1" dirty="0"/>
              <a:t>R v PDC</a:t>
            </a:r>
            <a:r>
              <a:rPr lang="en-CA" sz="1400" b="0" dirty="0"/>
              <a:t>, 2021 ONCA 134 at para 65.</a:t>
            </a:r>
          </a:p>
          <a:p>
            <a:endParaRPr lang="en-CA" sz="1400" b="0" dirty="0"/>
          </a:p>
          <a:p>
            <a:r>
              <a:rPr lang="en-CA" sz="1400" b="0" dirty="0"/>
              <a:t>	</a:t>
            </a:r>
            <a:r>
              <a:rPr lang="en-CA" dirty="0"/>
              <a:t>THE PUBLIC INTEREST MUST CONSIDER….</a:t>
            </a:r>
          </a:p>
          <a:p>
            <a:endParaRPr lang="en-CA" dirty="0"/>
          </a:p>
        </p:txBody>
      </p:sp>
    </p:spTree>
    <p:extLst>
      <p:ext uri="{BB962C8B-B14F-4D97-AF65-F5344CB8AC3E}">
        <p14:creationId xmlns:p14="http://schemas.microsoft.com/office/powerpoint/2010/main" val="360499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825D-F796-49F9-906B-2B4E918066EE}"/>
              </a:ext>
            </a:extLst>
          </p:cNvPr>
          <p:cNvSpPr>
            <a:spLocks noGrp="1"/>
          </p:cNvSpPr>
          <p:nvPr>
            <p:ph type="title"/>
          </p:nvPr>
        </p:nvSpPr>
        <p:spPr/>
        <p:txBody>
          <a:bodyPr/>
          <a:lstStyle/>
          <a:p>
            <a:r>
              <a:rPr lang="en-US" dirty="0">
                <a:solidFill>
                  <a:schemeClr val="accent1"/>
                </a:solidFill>
              </a:rPr>
              <a:t>5) OUR RAISON D’ETRE</a:t>
            </a:r>
            <a:endParaRPr lang="en-CA" dirty="0">
              <a:solidFill>
                <a:schemeClr val="accent1"/>
              </a:solidFill>
            </a:endParaRPr>
          </a:p>
        </p:txBody>
      </p:sp>
      <p:sp>
        <p:nvSpPr>
          <p:cNvPr id="3" name="Text Placeholder 2">
            <a:extLst>
              <a:ext uri="{FF2B5EF4-FFF2-40B4-BE49-F238E27FC236}">
                <a16:creationId xmlns:a16="http://schemas.microsoft.com/office/drawing/2014/main" id="{EA8CDFFF-D9BE-4A4C-85BC-2B28948A52D4}"/>
              </a:ext>
            </a:extLst>
          </p:cNvPr>
          <p:cNvSpPr>
            <a:spLocks noGrp="1"/>
          </p:cNvSpPr>
          <p:nvPr>
            <p:ph type="body" sz="quarter" idx="11"/>
          </p:nvPr>
        </p:nvSpPr>
        <p:spPr>
          <a:xfrm>
            <a:off x="762000" y="1436914"/>
            <a:ext cx="6340929" cy="3744686"/>
          </a:xfrm>
        </p:spPr>
        <p:txBody>
          <a:bodyPr/>
          <a:lstStyle/>
          <a:p>
            <a:pPr marL="285750" indent="-285750">
              <a:buFontTx/>
              <a:buChar char="-"/>
            </a:pPr>
            <a:r>
              <a:rPr lang="en-US" b="0" dirty="0">
                <a:latin typeface="+mj-lt"/>
              </a:rPr>
              <a:t>The interests of victims are easily (and often) overlooked in SRA trials.</a:t>
            </a:r>
          </a:p>
          <a:p>
            <a:pPr marL="285750" indent="-285750">
              <a:buFontTx/>
              <a:buChar char="-"/>
            </a:pPr>
            <a:r>
              <a:rPr lang="en-CA" b="0" dirty="0">
                <a:solidFill>
                  <a:srgbClr val="000000"/>
                </a:solidFill>
                <a:latin typeface="+mj-lt"/>
                <a:ea typeface="Times New Roman" panose="02020603050405020304" pitchFamily="18" charset="0"/>
                <a:cs typeface="Times New Roman" panose="02020603050405020304" pitchFamily="18" charset="0"/>
              </a:rPr>
              <a:t>The exceptional accommodations made for SRA area easily and reasonably confused with preferential treatment.</a:t>
            </a:r>
            <a:endParaRPr lang="en-CA" b="0" dirty="0">
              <a:latin typeface="+mj-lt"/>
              <a:ea typeface="Times New Roman" panose="02020603050405020304" pitchFamily="18" charset="0"/>
              <a:cs typeface="Times New Roman" panose="02020603050405020304" pitchFamily="18" charset="0"/>
            </a:endParaRPr>
          </a:p>
          <a:p>
            <a:pPr marL="285750" indent="-285750">
              <a:buFontTx/>
              <a:buChar char="-"/>
            </a:pPr>
            <a:r>
              <a:rPr lang="en-CA" b="0" dirty="0">
                <a:latin typeface="+mj-lt"/>
              </a:rPr>
              <a:t>It is essential that victim’s rights are respected, and the TJ is remined of this requirement. The rights of victims to information, protection, participation and restitution are recognized by the </a:t>
            </a:r>
            <a:r>
              <a:rPr lang="en-CA" b="0" i="1" dirty="0">
                <a:latin typeface="+mj-lt"/>
              </a:rPr>
              <a:t>Canadian Victims Bill of Rights </a:t>
            </a:r>
            <a:r>
              <a:rPr lang="en-CA" b="0" dirty="0">
                <a:latin typeface="+mj-lt"/>
              </a:rPr>
              <a:t>and the </a:t>
            </a:r>
            <a:r>
              <a:rPr lang="en-CA" b="0" i="1" dirty="0">
                <a:latin typeface="+mj-lt"/>
              </a:rPr>
              <a:t>Ontario Victims’ Bill of Rights (</a:t>
            </a:r>
            <a:r>
              <a:rPr lang="en-CA" b="0" dirty="0">
                <a:latin typeface="+mj-lt"/>
              </a:rPr>
              <a:t>see Victims CAP).</a:t>
            </a:r>
          </a:p>
          <a:p>
            <a:pPr marL="285750" indent="-285750">
              <a:buFontTx/>
              <a:buChar char="-"/>
            </a:pPr>
            <a:r>
              <a:rPr lang="en-CA" b="0" dirty="0">
                <a:latin typeface="+mj-lt"/>
              </a:rPr>
              <a:t>Victims should be informed about the dynamics of SRA trials at the earliest opportunity.</a:t>
            </a:r>
          </a:p>
        </p:txBody>
      </p:sp>
    </p:spTree>
    <p:extLst>
      <p:ext uri="{BB962C8B-B14F-4D97-AF65-F5344CB8AC3E}">
        <p14:creationId xmlns:p14="http://schemas.microsoft.com/office/powerpoint/2010/main" val="355869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E9AB-E309-4CD4-BD6A-5CD13278ADC6}"/>
              </a:ext>
            </a:extLst>
          </p:cNvPr>
          <p:cNvSpPr>
            <a:spLocks noGrp="1"/>
          </p:cNvSpPr>
          <p:nvPr>
            <p:ph type="title"/>
          </p:nvPr>
        </p:nvSpPr>
        <p:spPr/>
        <p:txBody>
          <a:bodyPr/>
          <a:lstStyle/>
          <a:p>
            <a:r>
              <a:rPr lang="en-US" dirty="0"/>
              <a:t>THE DUAL ROLE OF THE CROWN:</a:t>
            </a:r>
            <a:endParaRPr lang="en-CA" dirty="0"/>
          </a:p>
        </p:txBody>
      </p:sp>
      <p:sp>
        <p:nvSpPr>
          <p:cNvPr id="3" name="Text Placeholder 2">
            <a:extLst>
              <a:ext uri="{FF2B5EF4-FFF2-40B4-BE49-F238E27FC236}">
                <a16:creationId xmlns:a16="http://schemas.microsoft.com/office/drawing/2014/main" id="{5CF16923-2001-49D4-92AF-50F013E20206}"/>
              </a:ext>
            </a:extLst>
          </p:cNvPr>
          <p:cNvSpPr>
            <a:spLocks noGrp="1"/>
          </p:cNvSpPr>
          <p:nvPr>
            <p:ph type="body" sz="quarter" idx="11"/>
          </p:nvPr>
        </p:nvSpPr>
        <p:spPr/>
        <p:txBody>
          <a:bodyPr/>
          <a:lstStyle/>
          <a:p>
            <a:endParaRPr lang="en-US" dirty="0"/>
          </a:p>
          <a:p>
            <a:pPr marL="342900" indent="-342900">
              <a:buAutoNum type="arabicParenR"/>
            </a:pPr>
            <a:r>
              <a:rPr lang="en-CA" sz="2000" dirty="0"/>
              <a:t>STRONG ADVOCATE, and</a:t>
            </a:r>
          </a:p>
          <a:p>
            <a:pPr marL="342900" indent="-342900">
              <a:buAutoNum type="arabicParenR"/>
            </a:pPr>
            <a:r>
              <a:rPr lang="en-CA" sz="2000" dirty="0"/>
              <a:t>QUASI-JUDICIAL MINISTER OF JUSTICE.</a:t>
            </a:r>
          </a:p>
          <a:p>
            <a:endParaRPr lang="en-CA" dirty="0"/>
          </a:p>
          <a:p>
            <a:r>
              <a:rPr lang="en-CA" sz="1400" dirty="0"/>
              <a:t>	</a:t>
            </a:r>
            <a:r>
              <a:rPr lang="en-CA" sz="1400" b="0" i="1" dirty="0"/>
              <a:t>R v Ahmed</a:t>
            </a:r>
            <a:r>
              <a:rPr lang="en-CA" sz="1400" b="0" dirty="0"/>
              <a:t>, 2015 ONCA 751 at para 39, citing</a:t>
            </a:r>
          </a:p>
          <a:p>
            <a:r>
              <a:rPr lang="en-CA" sz="1400" b="0" dirty="0"/>
              <a:t>	</a:t>
            </a:r>
            <a:r>
              <a:rPr lang="fr-FR" sz="1400" b="0" i="1" dirty="0"/>
              <a:t>R. v. Boucher</a:t>
            </a:r>
            <a:r>
              <a:rPr lang="fr-FR" sz="1400" b="0" dirty="0"/>
              <a:t> (1954), [1955] S.C.R. 16 (S.C.C.)</a:t>
            </a:r>
            <a:endParaRPr lang="en-CA" sz="1400" b="0" dirty="0"/>
          </a:p>
        </p:txBody>
      </p:sp>
    </p:spTree>
    <p:extLst>
      <p:ext uri="{BB962C8B-B14F-4D97-AF65-F5344CB8AC3E}">
        <p14:creationId xmlns:p14="http://schemas.microsoft.com/office/powerpoint/2010/main" val="402674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C51F-0C8D-43F4-9BA4-23F8A58A51AA}"/>
              </a:ext>
            </a:extLst>
          </p:cNvPr>
          <p:cNvSpPr>
            <a:spLocks noGrp="1"/>
          </p:cNvSpPr>
          <p:nvPr>
            <p:ph type="title"/>
          </p:nvPr>
        </p:nvSpPr>
        <p:spPr/>
        <p:txBody>
          <a:bodyPr/>
          <a:lstStyle/>
          <a:p>
            <a:r>
              <a:rPr lang="en-US" dirty="0">
                <a:solidFill>
                  <a:schemeClr val="accent1"/>
                </a:solidFill>
              </a:rPr>
              <a:t>6) GET YOUR ORDERS</a:t>
            </a:r>
            <a:endParaRPr lang="en-CA" dirty="0"/>
          </a:p>
        </p:txBody>
      </p:sp>
      <p:sp>
        <p:nvSpPr>
          <p:cNvPr id="3" name="Text Placeholder 2">
            <a:extLst>
              <a:ext uri="{FF2B5EF4-FFF2-40B4-BE49-F238E27FC236}">
                <a16:creationId xmlns:a16="http://schemas.microsoft.com/office/drawing/2014/main" id="{720779A5-9E43-403D-BD77-AE50BCB2B304}"/>
              </a:ext>
            </a:extLst>
          </p:cNvPr>
          <p:cNvSpPr>
            <a:spLocks noGrp="1"/>
          </p:cNvSpPr>
          <p:nvPr>
            <p:ph type="body" sz="quarter" idx="11"/>
          </p:nvPr>
        </p:nvSpPr>
        <p:spPr>
          <a:xfrm>
            <a:off x="5199743" y="1532709"/>
            <a:ext cx="6477000" cy="4609330"/>
          </a:xfrm>
        </p:spPr>
        <p:txBody>
          <a:bodyPr/>
          <a:lstStyle/>
          <a:p>
            <a:pPr fontAlgn="base"/>
            <a:r>
              <a:rPr lang="en-CA" sz="1400" dirty="0">
                <a:solidFill>
                  <a:srgbClr val="000000"/>
                </a:solidFill>
                <a:effectLst/>
                <a:latin typeface="+mj-lt"/>
                <a:ea typeface="Times New Roman" panose="02020603050405020304" pitchFamily="18" charset="0"/>
                <a:cs typeface="Times New Roman" panose="02020603050405020304" pitchFamily="18" charset="0"/>
              </a:rPr>
              <a:t>Orders should be requested and submitte</a:t>
            </a:r>
            <a:r>
              <a:rPr lang="en-CA" sz="1400" dirty="0">
                <a:solidFill>
                  <a:srgbClr val="000000"/>
                </a:solidFill>
                <a:latin typeface="+mj-lt"/>
                <a:ea typeface="Times New Roman" panose="02020603050405020304" pitchFamily="18" charset="0"/>
                <a:cs typeface="Times New Roman" panose="02020603050405020304" pitchFamily="18" charset="0"/>
              </a:rPr>
              <a:t>d at the JPT stage.</a:t>
            </a:r>
            <a:endParaRPr lang="en-CA" sz="1400" dirty="0">
              <a:solidFill>
                <a:srgbClr val="000000"/>
              </a:solidFill>
              <a:effectLst/>
              <a:latin typeface="+mj-lt"/>
              <a:ea typeface="Times New Roman" panose="02020603050405020304" pitchFamily="18" charset="0"/>
              <a:cs typeface="Times New Roman" panose="02020603050405020304" pitchFamily="18" charset="0"/>
            </a:endParaRPr>
          </a:p>
          <a:p>
            <a:pPr marL="285750" indent="-285750" fontAlgn="base">
              <a:buFontTx/>
              <a:buChar char="-"/>
            </a:pPr>
            <a:r>
              <a:rPr lang="en-CA" sz="1400" dirty="0">
                <a:solidFill>
                  <a:srgbClr val="000000"/>
                </a:solidFill>
                <a:effectLst/>
                <a:latin typeface="+mj-lt"/>
                <a:ea typeface="Times New Roman" panose="02020603050405020304" pitchFamily="18" charset="0"/>
                <a:cs typeface="Times New Roman" panose="02020603050405020304" pitchFamily="18" charset="0"/>
              </a:rPr>
              <a:t>Section 486: mandatory/presumptive and discretionary orders for the appointment of counsel to C/X a witness</a:t>
            </a:r>
            <a:endParaRPr lang="en-CA" sz="1400" dirty="0">
              <a:effectLst/>
              <a:latin typeface="+mj-lt"/>
              <a:ea typeface="Times New Roman" panose="02020603050405020304" pitchFamily="18" charset="0"/>
              <a:cs typeface="Times New Roman" panose="02020603050405020304" pitchFamily="18" charset="0"/>
            </a:endParaRPr>
          </a:p>
          <a:p>
            <a:pPr marL="742950" lvl="1" indent="-285750" fontAlgn="base">
              <a:buFont typeface="Courier New" panose="02070309020205020404" pitchFamily="49" charset="0"/>
              <a:buChar char="o"/>
            </a:pPr>
            <a:r>
              <a:rPr lang="en-CA" sz="1400" dirty="0">
                <a:solidFill>
                  <a:srgbClr val="000000"/>
                </a:solidFill>
                <a:effectLst/>
                <a:latin typeface="+mj-lt"/>
                <a:ea typeface="Calibri" panose="020F0502020204030204" pitchFamily="34" charset="0"/>
                <a:cs typeface="Times New Roman" panose="02020603050405020304" pitchFamily="18" charset="0"/>
              </a:rPr>
              <a:t>486.3(1): witnesses under18 - mandatory unless AOJ req’s SR C/X</a:t>
            </a:r>
            <a:endParaRPr lang="en-CA" sz="1400" dirty="0">
              <a:effectLst/>
              <a:latin typeface="+mj-l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sz="1400" dirty="0">
                <a:solidFill>
                  <a:srgbClr val="000000"/>
                </a:solidFill>
                <a:effectLst/>
                <a:latin typeface="+mj-lt"/>
                <a:ea typeface="Calibri" panose="020F0502020204030204" pitchFamily="34" charset="0"/>
                <a:cs typeface="Times New Roman" panose="02020603050405020304" pitchFamily="18" charset="0"/>
              </a:rPr>
              <a:t>486.3(2): witness over18 -  mandatory unless AOJ req’s SR C/X &amp; charged with:</a:t>
            </a:r>
            <a:endParaRPr lang="en-CA" sz="1400" dirty="0">
              <a:effectLst/>
              <a:latin typeface="+mj-lt"/>
              <a:ea typeface="Calibri" panose="020F0502020204030204" pitchFamily="34" charset="0"/>
              <a:cs typeface="Times New Roman" panose="02020603050405020304" pitchFamily="18" charset="0"/>
            </a:endParaRPr>
          </a:p>
          <a:p>
            <a:pPr marL="1143000" lvl="2" indent="-228600" fontAlgn="base">
              <a:buFont typeface="Wingdings" panose="05000000000000000000" pitchFamily="2" charset="2"/>
              <a:buChar char=""/>
            </a:pPr>
            <a:r>
              <a:rPr lang="en-CA" sz="1300" dirty="0">
                <a:solidFill>
                  <a:srgbClr val="000000"/>
                </a:solidFill>
                <a:effectLst/>
                <a:latin typeface="+mj-lt"/>
                <a:ea typeface="Calibri" panose="020F0502020204030204" pitchFamily="34" charset="0"/>
                <a:cs typeface="Times New Roman" panose="02020603050405020304" pitchFamily="18" charset="0"/>
              </a:rPr>
              <a:t>Criminal Harassment (s. 264);</a:t>
            </a:r>
            <a:endParaRPr lang="en-CA" sz="1300" dirty="0">
              <a:effectLst/>
              <a:latin typeface="+mj-lt"/>
              <a:ea typeface="Calibri" panose="020F0502020204030204" pitchFamily="34" charset="0"/>
              <a:cs typeface="Times New Roman" panose="02020603050405020304" pitchFamily="18" charset="0"/>
            </a:endParaRPr>
          </a:p>
          <a:p>
            <a:pPr marL="1143000" lvl="2" indent="-228600" fontAlgn="base">
              <a:buFont typeface="Wingdings" panose="05000000000000000000" pitchFamily="2" charset="2"/>
              <a:buChar char=""/>
            </a:pPr>
            <a:r>
              <a:rPr lang="en-CA" sz="1300" dirty="0">
                <a:solidFill>
                  <a:srgbClr val="000000"/>
                </a:solidFill>
                <a:effectLst/>
                <a:latin typeface="+mj-lt"/>
                <a:ea typeface="Calibri" panose="020F0502020204030204" pitchFamily="34" charset="0"/>
                <a:cs typeface="Times New Roman" panose="02020603050405020304" pitchFamily="18" charset="0"/>
              </a:rPr>
              <a:t>Sexual Assault (s. 271);</a:t>
            </a:r>
            <a:endParaRPr lang="en-CA" sz="1300" dirty="0">
              <a:effectLst/>
              <a:latin typeface="+mj-lt"/>
              <a:ea typeface="Calibri" panose="020F0502020204030204" pitchFamily="34" charset="0"/>
              <a:cs typeface="Times New Roman" panose="02020603050405020304" pitchFamily="18" charset="0"/>
            </a:endParaRPr>
          </a:p>
          <a:p>
            <a:pPr marL="1143000" lvl="2" indent="-228600" fontAlgn="base">
              <a:buFont typeface="Wingdings" panose="05000000000000000000" pitchFamily="2" charset="2"/>
              <a:buChar char=""/>
            </a:pPr>
            <a:r>
              <a:rPr lang="en-CA" sz="1300" dirty="0">
                <a:solidFill>
                  <a:srgbClr val="000000"/>
                </a:solidFill>
                <a:effectLst/>
                <a:latin typeface="+mj-lt"/>
                <a:ea typeface="Calibri" panose="020F0502020204030204" pitchFamily="34" charset="0"/>
                <a:cs typeface="Times New Roman" panose="02020603050405020304" pitchFamily="18" charset="0"/>
              </a:rPr>
              <a:t>Sexual Assault Causing Bodily Harm (s. 272); and/or</a:t>
            </a:r>
            <a:endParaRPr lang="en-CA" sz="1300" dirty="0">
              <a:effectLst/>
              <a:latin typeface="+mj-lt"/>
              <a:ea typeface="Calibri" panose="020F0502020204030204" pitchFamily="34" charset="0"/>
              <a:cs typeface="Times New Roman" panose="02020603050405020304" pitchFamily="18" charset="0"/>
            </a:endParaRPr>
          </a:p>
          <a:p>
            <a:pPr marL="1143000" lvl="2" indent="-228600" fontAlgn="base">
              <a:buFont typeface="Wingdings" panose="05000000000000000000" pitchFamily="2" charset="2"/>
              <a:buChar char=""/>
            </a:pPr>
            <a:r>
              <a:rPr lang="en-CA" sz="1300" dirty="0">
                <a:solidFill>
                  <a:srgbClr val="000000"/>
                </a:solidFill>
                <a:effectLst/>
                <a:latin typeface="+mj-lt"/>
                <a:ea typeface="Calibri" panose="020F0502020204030204" pitchFamily="34" charset="0"/>
                <a:cs typeface="Times New Roman" panose="02020603050405020304" pitchFamily="18" charset="0"/>
              </a:rPr>
              <a:t>Aggravated Sexual Assault (s. 273).</a:t>
            </a:r>
            <a:endParaRPr lang="en-CA" sz="1300" dirty="0">
              <a:effectLst/>
              <a:latin typeface="+mj-lt"/>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CA" sz="1400" dirty="0">
                <a:solidFill>
                  <a:srgbClr val="000000"/>
                </a:solidFill>
                <a:effectLst/>
                <a:latin typeface="+mj-lt"/>
                <a:ea typeface="Calibri" panose="020F0502020204030204" pitchFamily="34" charset="0"/>
                <a:cs typeface="Times New Roman" panose="02020603050405020304" pitchFamily="18" charset="0"/>
              </a:rPr>
              <a:t>486.3(3): witness over 18 and the accused is charged with an offence other than an enumerated offence listed in subsection (2). </a:t>
            </a:r>
            <a:r>
              <a:rPr lang="en-CA" sz="1400" dirty="0">
                <a:solidFill>
                  <a:srgbClr val="000000"/>
                </a:solidFill>
                <a:effectLst/>
                <a:latin typeface="+mj-lt"/>
                <a:ea typeface="Times New Roman" panose="02020603050405020304" pitchFamily="18" charset="0"/>
              </a:rPr>
              <a:t>Discretionary and granted if allows full and candid account of the acts complained of or otherwise in interests of AOJ.</a:t>
            </a:r>
          </a:p>
          <a:p>
            <a:pPr marL="457200" lvl="1" indent="0" fontAlgn="base">
              <a:buNone/>
            </a:pPr>
            <a:r>
              <a:rPr lang="en-CA" sz="1400" b="1" dirty="0">
                <a:latin typeface="+mj-lt"/>
              </a:rPr>
              <a:t>Request that the court make an order on the terms set out in the draft order on e-Library, then submit a Crown Intake Form to CLOC.</a:t>
            </a:r>
          </a:p>
          <a:p>
            <a:pPr marL="457200" lvl="1" indent="0" fontAlgn="base">
              <a:buNone/>
            </a:pPr>
            <a:r>
              <a:rPr lang="en-CA" sz="1400" b="1" dirty="0">
                <a:latin typeface="+mj-lt"/>
              </a:rPr>
              <a:t>BONUS: </a:t>
            </a:r>
            <a:r>
              <a:rPr lang="en-CA" sz="1400" dirty="0">
                <a:latin typeface="+mj-lt"/>
              </a:rPr>
              <a:t>486 Orders sometimes evolve into LAO retainers. </a:t>
            </a:r>
          </a:p>
          <a:p>
            <a:endParaRPr lang="en-CA" dirty="0"/>
          </a:p>
        </p:txBody>
      </p:sp>
    </p:spTree>
    <p:extLst>
      <p:ext uri="{BB962C8B-B14F-4D97-AF65-F5344CB8AC3E}">
        <p14:creationId xmlns:p14="http://schemas.microsoft.com/office/powerpoint/2010/main" val="38187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5735-3458-4179-94EA-CB03CCE5D71C}"/>
              </a:ext>
            </a:extLst>
          </p:cNvPr>
          <p:cNvSpPr>
            <a:spLocks noGrp="1"/>
          </p:cNvSpPr>
          <p:nvPr>
            <p:ph type="title"/>
          </p:nvPr>
        </p:nvSpPr>
        <p:spPr/>
        <p:txBody>
          <a:bodyPr/>
          <a:lstStyle/>
          <a:p>
            <a:r>
              <a:rPr lang="en-US" dirty="0">
                <a:solidFill>
                  <a:schemeClr val="accent1"/>
                </a:solidFill>
              </a:rPr>
              <a:t>7) KEEP IT ON TRACK</a:t>
            </a:r>
            <a:endParaRPr lang="en-CA" dirty="0">
              <a:solidFill>
                <a:schemeClr val="accent1"/>
              </a:solidFill>
            </a:endParaRPr>
          </a:p>
        </p:txBody>
      </p:sp>
      <p:sp>
        <p:nvSpPr>
          <p:cNvPr id="3" name="Text Placeholder 2">
            <a:extLst>
              <a:ext uri="{FF2B5EF4-FFF2-40B4-BE49-F238E27FC236}">
                <a16:creationId xmlns:a16="http://schemas.microsoft.com/office/drawing/2014/main" id="{D10D07DA-A520-4B90-A064-25E5D1188D71}"/>
              </a:ext>
            </a:extLst>
          </p:cNvPr>
          <p:cNvSpPr>
            <a:spLocks noGrp="1"/>
          </p:cNvSpPr>
          <p:nvPr>
            <p:ph type="body" sz="quarter" idx="11"/>
          </p:nvPr>
        </p:nvSpPr>
        <p:spPr>
          <a:xfrm>
            <a:off x="762000" y="1489166"/>
            <a:ext cx="6477000" cy="4998720"/>
          </a:xfrm>
        </p:spPr>
        <p:txBody>
          <a:bodyPr/>
          <a:lstStyle/>
          <a:p>
            <a:pPr marL="514350" indent="-285750" fontAlgn="base">
              <a:buFontTx/>
              <a:buChar char="-"/>
            </a:pPr>
            <a:r>
              <a:rPr lang="en-CA" dirty="0">
                <a:latin typeface="+mj-lt"/>
              </a:rPr>
              <a:t>Shockingly, some SRA may attempt to derail their own trial.</a:t>
            </a:r>
            <a:r>
              <a:rPr lang="en-CA" b="0" dirty="0">
                <a:latin typeface="+mj-lt"/>
              </a:rPr>
              <a:t> </a:t>
            </a:r>
          </a:p>
          <a:p>
            <a:pPr marL="514350" indent="-285750" fontAlgn="base">
              <a:buFontTx/>
              <a:buChar char="-"/>
            </a:pPr>
            <a:r>
              <a:rPr lang="en-CA" b="0" dirty="0">
                <a:latin typeface="+mj-lt"/>
              </a:rPr>
              <a:t>See</a:t>
            </a:r>
            <a:r>
              <a:rPr lang="en-CA" dirty="0">
                <a:latin typeface="+mj-lt"/>
              </a:rPr>
              <a:t>:</a:t>
            </a:r>
          </a:p>
          <a:p>
            <a:pPr marL="742950" lvl="1" indent="-285750" fontAlgn="base">
              <a:buFontTx/>
              <a:buChar char="-"/>
            </a:pPr>
            <a:r>
              <a:rPr lang="pt-BR" i="1" dirty="0">
                <a:solidFill>
                  <a:schemeClr val="bg2"/>
                </a:solidFill>
                <a:latin typeface="+mj-lt"/>
              </a:rPr>
              <a:t>R. v. Amos</a:t>
            </a:r>
            <a:r>
              <a:rPr lang="pt-BR" dirty="0">
                <a:solidFill>
                  <a:schemeClr val="bg2"/>
                </a:solidFill>
                <a:latin typeface="+mj-lt"/>
              </a:rPr>
              <a:t>, 2012 ONCA 334, </a:t>
            </a:r>
            <a:r>
              <a:rPr lang="en-CA" b="0" dirty="0">
                <a:solidFill>
                  <a:schemeClr val="bg2"/>
                </a:solidFill>
                <a:effectLst/>
                <a:latin typeface="+mj-lt"/>
              </a:rPr>
              <a:t>leave to appeal refused </a:t>
            </a:r>
            <a:r>
              <a:rPr lang="en-CA" b="0" i="0" u="none" strike="noStrike" dirty="0">
                <a:solidFill>
                  <a:schemeClr val="bg2"/>
                </a:solidFill>
                <a:effectLst/>
                <a:latin typeface="+mj-lt"/>
              </a:rPr>
              <a:t>[2014] S.C.C.A No. 160</a:t>
            </a:r>
          </a:p>
          <a:p>
            <a:pPr marL="742950" lvl="1" indent="-285750" fontAlgn="base">
              <a:buFontTx/>
              <a:buChar char="-"/>
            </a:pPr>
            <a:r>
              <a:rPr lang="pt-BR" b="0" i="1" dirty="0">
                <a:solidFill>
                  <a:schemeClr val="bg2"/>
                </a:solidFill>
                <a:effectLst/>
                <a:latin typeface="+mj-lt"/>
              </a:rPr>
              <a:t>R. v. Phung</a:t>
            </a:r>
            <a:r>
              <a:rPr lang="pt-BR" b="0" i="0" dirty="0">
                <a:solidFill>
                  <a:schemeClr val="bg2"/>
                </a:solidFill>
                <a:effectLst/>
                <a:latin typeface="+mj-lt"/>
              </a:rPr>
              <a:t>, 2012 ONCA 720</a:t>
            </a:r>
          </a:p>
          <a:p>
            <a:pPr marL="742950" lvl="1" indent="-285750" fontAlgn="base">
              <a:buFontTx/>
              <a:buChar char="-"/>
            </a:pPr>
            <a:r>
              <a:rPr lang="pt-BR" b="0" i="1" u="none" strike="noStrike" dirty="0">
                <a:solidFill>
                  <a:schemeClr val="bg2"/>
                </a:solidFill>
                <a:effectLst/>
                <a:latin typeface="+mj-lt"/>
              </a:rPr>
              <a:t>R v Ibrahim</a:t>
            </a:r>
            <a:r>
              <a:rPr lang="pt-BR" b="0" i="0" dirty="0">
                <a:solidFill>
                  <a:schemeClr val="bg2"/>
                </a:solidFill>
                <a:effectLst/>
                <a:latin typeface="+mj-lt"/>
              </a:rPr>
              <a:t>, 2021 ONCA 241</a:t>
            </a:r>
          </a:p>
          <a:p>
            <a:pPr marL="742950" lvl="1" indent="-285750" fontAlgn="base">
              <a:buFontTx/>
              <a:buChar char="-"/>
            </a:pPr>
            <a:r>
              <a:rPr lang="pt-BR" dirty="0">
                <a:solidFill>
                  <a:schemeClr val="bg2"/>
                </a:solidFill>
                <a:latin typeface="+mj-lt"/>
              </a:rPr>
              <a:t>D</a:t>
            </a:r>
            <a:r>
              <a:rPr lang="pt-BR" b="0" dirty="0">
                <a:solidFill>
                  <a:schemeClr val="bg2"/>
                </a:solidFill>
                <a:latin typeface="+mj-lt"/>
              </a:rPr>
              <a:t>erailments tend to involve the hiring/firing of counsel and related adjourment requests. Much of the relevent information on these types of adjournment requests is protected by S/C privilege. </a:t>
            </a:r>
          </a:p>
          <a:p>
            <a:pPr marL="514350" indent="-285750" fontAlgn="base">
              <a:buFontTx/>
              <a:buChar char="-"/>
            </a:pPr>
            <a:r>
              <a:rPr lang="pt-BR" i="0" dirty="0">
                <a:solidFill>
                  <a:schemeClr val="bg2"/>
                </a:solidFill>
                <a:effectLst/>
                <a:latin typeface="+mj-lt"/>
              </a:rPr>
              <a:t>Do not take a position “on the fly”. If faced with such a situation, request a break to consult with a senior colleague/management.</a:t>
            </a:r>
          </a:p>
        </p:txBody>
      </p:sp>
    </p:spTree>
    <p:extLst>
      <p:ext uri="{BB962C8B-B14F-4D97-AF65-F5344CB8AC3E}">
        <p14:creationId xmlns:p14="http://schemas.microsoft.com/office/powerpoint/2010/main" val="396070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0411-566A-4C3C-BB43-69087C7049BF}"/>
              </a:ext>
            </a:extLst>
          </p:cNvPr>
          <p:cNvSpPr>
            <a:spLocks noGrp="1"/>
          </p:cNvSpPr>
          <p:nvPr>
            <p:ph type="title"/>
          </p:nvPr>
        </p:nvSpPr>
        <p:spPr>
          <a:xfrm>
            <a:off x="5199742" y="715962"/>
            <a:ext cx="6477000" cy="694828"/>
          </a:xfrm>
        </p:spPr>
        <p:txBody>
          <a:bodyPr/>
          <a:lstStyle/>
          <a:p>
            <a:r>
              <a:rPr lang="en-US" dirty="0"/>
              <a:t>8</a:t>
            </a:r>
            <a:r>
              <a:rPr lang="en-US" dirty="0">
                <a:solidFill>
                  <a:schemeClr val="accent1"/>
                </a:solidFill>
              </a:rPr>
              <a:t>) USE THE RESOURCES</a:t>
            </a:r>
            <a:endParaRPr lang="en-CA" dirty="0"/>
          </a:p>
        </p:txBody>
      </p:sp>
      <p:sp>
        <p:nvSpPr>
          <p:cNvPr id="3" name="Text Placeholder 2">
            <a:extLst>
              <a:ext uri="{FF2B5EF4-FFF2-40B4-BE49-F238E27FC236}">
                <a16:creationId xmlns:a16="http://schemas.microsoft.com/office/drawing/2014/main" id="{43C38C6C-3C7B-4848-B6AD-808F2620BA75}"/>
              </a:ext>
            </a:extLst>
          </p:cNvPr>
          <p:cNvSpPr>
            <a:spLocks noGrp="1"/>
          </p:cNvSpPr>
          <p:nvPr>
            <p:ph type="body" sz="quarter" idx="11"/>
          </p:nvPr>
        </p:nvSpPr>
        <p:spPr>
          <a:xfrm>
            <a:off x="5199743" y="1410790"/>
            <a:ext cx="6477000" cy="3770810"/>
          </a:xfrm>
        </p:spPr>
        <p:txBody>
          <a:bodyPr/>
          <a:lstStyle/>
          <a:p>
            <a:pPr marL="228600" fontAlgn="base"/>
            <a:r>
              <a:rPr lang="en-CA" dirty="0"/>
              <a:t>Remind TJ’s of the following:</a:t>
            </a:r>
          </a:p>
          <a:p>
            <a:pPr marL="514350" indent="-285750" fontAlgn="base">
              <a:buFont typeface="Courier New" panose="02070309020205020404" pitchFamily="49" charset="0"/>
              <a:buChar char="o"/>
            </a:pPr>
            <a:r>
              <a:rPr lang="en-CA"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CJC’s “Criminal Law Handbook for Self-Represented Accused” is available online, free of charge. </a:t>
            </a:r>
          </a:p>
          <a:p>
            <a:pPr marL="514350" indent="-285750" fontAlgn="base">
              <a:buFont typeface="Courier New" panose="02070309020205020404" pitchFamily="49" charset="0"/>
              <a:buChar char="o"/>
            </a:pPr>
            <a:r>
              <a:rPr lang="en-CA"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Ontario Court of Justice website: “</a:t>
            </a:r>
            <a:r>
              <a:rPr lang="en-CA" b="0" i="0" u="none" strike="noStrike" dirty="0">
                <a:solidFill>
                  <a:srgbClr val="000000"/>
                </a:solidFill>
                <a:effectLst/>
                <a:latin typeface="Arial" panose="020B0604020202020204" pitchFamily="34" charset="0"/>
              </a:rPr>
              <a:t>Information for Self-Represented Accused Persons with Criminal Cases in the Ontario Court of Justice” (does not link to the Handbook above).</a:t>
            </a:r>
          </a:p>
          <a:p>
            <a:pPr marL="514350" indent="-285750" fontAlgn="base">
              <a:buFont typeface="Courier New" panose="02070309020205020404" pitchFamily="49" charset="0"/>
              <a:buChar char="o"/>
            </a:pPr>
            <a:r>
              <a:rPr lang="en-CA" b="0" i="0" u="none" strike="noStrike" dirty="0">
                <a:solidFill>
                  <a:srgbClr val="000000"/>
                </a:solidFill>
                <a:effectLst/>
                <a:latin typeface="Arial" panose="020B0604020202020204" pitchFamily="34" charset="0"/>
              </a:rPr>
              <a:t>Superior Court of Justice website: “Self-Represented Accused Persons Before the Pre-Trial Conference”</a:t>
            </a:r>
          </a:p>
          <a:p>
            <a:pPr marL="514350" indent="-285750" fontAlgn="base">
              <a:buFont typeface="Courier New" panose="02070309020205020404" pitchFamily="49" charset="0"/>
              <a:buChar char="o"/>
            </a:pPr>
            <a:r>
              <a:rPr lang="en-CA" b="0" dirty="0">
                <a:solidFill>
                  <a:srgbClr val="000000"/>
                </a:solidFill>
                <a:latin typeface="Arial" panose="020B0604020202020204" pitchFamily="34" charset="0"/>
              </a:rPr>
              <a:t>Caselaw never hurts.</a:t>
            </a:r>
            <a:endParaRPr lang="en-CA" b="0" i="0" u="none" strike="noStrike" dirty="0">
              <a:solidFill>
                <a:srgbClr val="000000"/>
              </a:solidFill>
              <a:effectLst/>
              <a:latin typeface="Arial" panose="020B0604020202020204" pitchFamily="34" charset="0"/>
            </a:endParaRPr>
          </a:p>
          <a:p>
            <a:endParaRPr lang="en-CA" dirty="0"/>
          </a:p>
        </p:txBody>
      </p:sp>
    </p:spTree>
    <p:extLst>
      <p:ext uri="{BB962C8B-B14F-4D97-AF65-F5344CB8AC3E}">
        <p14:creationId xmlns:p14="http://schemas.microsoft.com/office/powerpoint/2010/main" val="58909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4488-ECBB-404B-9343-B76669FBB823}"/>
              </a:ext>
            </a:extLst>
          </p:cNvPr>
          <p:cNvSpPr>
            <a:spLocks noGrp="1"/>
          </p:cNvSpPr>
          <p:nvPr>
            <p:ph type="title"/>
          </p:nvPr>
        </p:nvSpPr>
        <p:spPr/>
        <p:txBody>
          <a:bodyPr/>
          <a:lstStyle/>
          <a:p>
            <a:r>
              <a:rPr lang="en-US" dirty="0">
                <a:solidFill>
                  <a:schemeClr val="accent1"/>
                </a:solidFill>
              </a:rPr>
              <a:t>9) IT’S NOT PERSONAL</a:t>
            </a:r>
            <a:endParaRPr lang="en-CA" dirty="0">
              <a:solidFill>
                <a:schemeClr val="accent1"/>
              </a:solidFill>
            </a:endParaRPr>
          </a:p>
        </p:txBody>
      </p:sp>
      <p:sp>
        <p:nvSpPr>
          <p:cNvPr id="3" name="Text Placeholder 2">
            <a:extLst>
              <a:ext uri="{FF2B5EF4-FFF2-40B4-BE49-F238E27FC236}">
                <a16:creationId xmlns:a16="http://schemas.microsoft.com/office/drawing/2014/main" id="{AB95EEA6-D90E-45BB-902C-3F75FF44E2BE}"/>
              </a:ext>
            </a:extLst>
          </p:cNvPr>
          <p:cNvSpPr>
            <a:spLocks noGrp="1"/>
          </p:cNvSpPr>
          <p:nvPr>
            <p:ph type="body" sz="quarter" idx="11"/>
          </p:nvPr>
        </p:nvSpPr>
        <p:spPr>
          <a:xfrm>
            <a:off x="762000" y="1524000"/>
            <a:ext cx="6477000" cy="4302034"/>
          </a:xfrm>
        </p:spPr>
        <p:txBody>
          <a:bodyPr/>
          <a:lstStyle/>
          <a:p>
            <a:pPr marL="285750" indent="-285750">
              <a:buFontTx/>
              <a:buChar char="-"/>
            </a:pPr>
            <a:r>
              <a:rPr lang="en-US" b="0" dirty="0"/>
              <a:t>Some SRA trials take on a life of their own and can take a </a:t>
            </a:r>
            <a:r>
              <a:rPr lang="en-US" b="0" dirty="0" err="1"/>
              <a:t>looooooong</a:t>
            </a:r>
            <a:r>
              <a:rPr lang="en-US" b="0" dirty="0"/>
              <a:t> time to complete. They can be extremely taxing and add a layer of complexity.</a:t>
            </a:r>
          </a:p>
          <a:p>
            <a:pPr marL="285750" indent="-285750">
              <a:buFontTx/>
              <a:buChar char="-"/>
            </a:pPr>
            <a:r>
              <a:rPr lang="en-US" b="0" dirty="0"/>
              <a:t>Keep it professional. </a:t>
            </a:r>
          </a:p>
          <a:p>
            <a:pPr marL="285750" indent="-285750">
              <a:buFontTx/>
              <a:buChar char="-"/>
            </a:pPr>
            <a:r>
              <a:rPr lang="en-US" b="0" dirty="0"/>
              <a:t>Do not make any suggestions or provide anything resembling advice.</a:t>
            </a:r>
          </a:p>
          <a:p>
            <a:pPr marL="285750" indent="-285750">
              <a:buFontTx/>
              <a:buChar char="-"/>
            </a:pPr>
            <a:r>
              <a:rPr lang="en-US" b="0" dirty="0"/>
              <a:t>SRA accusations of prosecutorial misconduct, bias, prejudice, etc., are commonplace: consult with senior Crowns/management to determine whether additional steps should be taken</a:t>
            </a:r>
            <a:endParaRPr lang="en-CA" b="0" dirty="0"/>
          </a:p>
        </p:txBody>
      </p:sp>
    </p:spTree>
    <p:extLst>
      <p:ext uri="{BB962C8B-B14F-4D97-AF65-F5344CB8AC3E}">
        <p14:creationId xmlns:p14="http://schemas.microsoft.com/office/powerpoint/2010/main" val="139647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410997" y="4108670"/>
            <a:ext cx="9141397" cy="615553"/>
          </a:xfrm>
        </p:spPr>
        <p:txBody>
          <a:bodyPr/>
          <a:lstStyle/>
          <a:p>
            <a:r>
              <a:rPr lang="en-US" dirty="0"/>
              <a:t>Congrats!</a:t>
            </a:r>
          </a:p>
        </p:txBody>
      </p:sp>
      <p:sp>
        <p:nvSpPr>
          <p:cNvPr id="6" name="Text Placeholder 5">
            <a:extLst>
              <a:ext uri="{FF2B5EF4-FFF2-40B4-BE49-F238E27FC236}">
                <a16:creationId xmlns:a16="http://schemas.microsoft.com/office/drawing/2014/main" id="{B8ED459C-7F0B-4AD4-AAD9-34E9A7DB5CAC}"/>
              </a:ext>
            </a:extLst>
          </p:cNvPr>
          <p:cNvSpPr>
            <a:spLocks noGrp="1"/>
          </p:cNvSpPr>
          <p:nvPr>
            <p:ph type="body" sz="quarter" idx="12"/>
          </p:nvPr>
        </p:nvSpPr>
        <p:spPr>
          <a:xfrm>
            <a:off x="2196307" y="3260705"/>
            <a:ext cx="7799387" cy="511415"/>
          </a:xfrm>
        </p:spPr>
        <p:txBody>
          <a:bodyPr/>
          <a:lstStyle/>
          <a:p>
            <a:endParaRPr lang="en-CA" dirty="0"/>
          </a:p>
        </p:txBody>
      </p:sp>
      <p:pic>
        <p:nvPicPr>
          <p:cNvPr id="7" name="Picture 6">
            <a:extLst>
              <a:ext uri="{FF2B5EF4-FFF2-40B4-BE49-F238E27FC236}">
                <a16:creationId xmlns:a16="http://schemas.microsoft.com/office/drawing/2014/main" id="{EB1BECA5-70BB-432F-9D81-32B0A5ED50CE}"/>
              </a:ext>
            </a:extLst>
          </p:cNvPr>
          <p:cNvPicPr>
            <a:picLocks noChangeAspect="1"/>
          </p:cNvPicPr>
          <p:nvPr/>
        </p:nvPicPr>
        <p:blipFill>
          <a:blip r:embed="rId2"/>
          <a:stretch>
            <a:fillRect/>
          </a:stretch>
        </p:blipFill>
        <p:spPr>
          <a:xfrm>
            <a:off x="3835397" y="1346705"/>
            <a:ext cx="4292599" cy="2425415"/>
          </a:xfrm>
          <a:prstGeom prst="rect">
            <a:avLst/>
          </a:prstGeom>
        </p:spPr>
      </p:pic>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525301" y="1995467"/>
            <a:ext cx="9141397" cy="615553"/>
          </a:xfrm>
        </p:spPr>
        <p:txBody>
          <a:bodyPr/>
          <a:lstStyle/>
          <a:p>
            <a:r>
              <a:rPr lang="en-US" dirty="0"/>
              <a:t>Questions </a:t>
            </a:r>
            <a:r>
              <a:rPr lang="en-US" dirty="0">
                <a:solidFill>
                  <a:schemeClr val="accent2"/>
                </a:solidFill>
              </a:rPr>
              <a:t>&amp;</a:t>
            </a:r>
            <a:r>
              <a:rPr lang="en-US" dirty="0"/>
              <a:t> Answers</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a:xfrm>
            <a:off x="2196307" y="3260705"/>
            <a:ext cx="7799387" cy="1534757"/>
          </a:xfrm>
        </p:spPr>
        <p:txBody>
          <a:bodyPr/>
          <a:lstStyle/>
          <a:p>
            <a:r>
              <a:rPr lang="en-US" altLang="en-US" dirty="0"/>
              <a:t>.</a:t>
            </a:r>
          </a:p>
          <a:p>
            <a:endParaRPr lang="en-US" dirty="0"/>
          </a:p>
        </p:txBody>
      </p:sp>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F08B-257B-43EE-87CB-2471986E5381}"/>
              </a:ext>
            </a:extLst>
          </p:cNvPr>
          <p:cNvSpPr>
            <a:spLocks noGrp="1"/>
          </p:cNvSpPr>
          <p:nvPr>
            <p:ph type="title"/>
          </p:nvPr>
        </p:nvSpPr>
        <p:spPr/>
        <p:txBody>
          <a:bodyPr/>
          <a:lstStyle/>
          <a:p>
            <a:r>
              <a:rPr lang="en-US" dirty="0"/>
              <a:t>IN OTHER WORDS…</a:t>
            </a:r>
            <a:endParaRPr lang="en-CA" dirty="0"/>
          </a:p>
        </p:txBody>
      </p:sp>
      <p:sp>
        <p:nvSpPr>
          <p:cNvPr id="3" name="Text Placeholder 2">
            <a:extLst>
              <a:ext uri="{FF2B5EF4-FFF2-40B4-BE49-F238E27FC236}">
                <a16:creationId xmlns:a16="http://schemas.microsoft.com/office/drawing/2014/main" id="{514B3426-A9AB-4062-B628-50926CC10013}"/>
              </a:ext>
            </a:extLst>
          </p:cNvPr>
          <p:cNvSpPr>
            <a:spLocks noGrp="1"/>
          </p:cNvSpPr>
          <p:nvPr>
            <p:ph type="body" sz="quarter" idx="11"/>
          </p:nvPr>
        </p:nvSpPr>
        <p:spPr>
          <a:xfrm>
            <a:off x="762000" y="1432562"/>
            <a:ext cx="10667999" cy="4053838"/>
          </a:xfrm>
        </p:spPr>
        <p:txBody>
          <a:bodyPr/>
          <a:lstStyle/>
          <a:p>
            <a:endParaRPr lang="en-US" sz="3400" b="1" dirty="0"/>
          </a:p>
          <a:p>
            <a:r>
              <a:rPr lang="en-US" sz="3400" b="1" dirty="0"/>
              <a:t>	Crowns must demonstrate </a:t>
            </a:r>
            <a:r>
              <a:rPr lang="en-US" sz="3400" b="1" u="sng" dirty="0"/>
              <a:t>both</a:t>
            </a:r>
            <a:r>
              <a:rPr lang="en-US" sz="3400" b="1" dirty="0"/>
              <a:t>:</a:t>
            </a:r>
          </a:p>
          <a:p>
            <a:pPr marL="2114550" lvl="3" indent="-514350">
              <a:buAutoNum type="arabicParenR"/>
            </a:pPr>
            <a:r>
              <a:rPr lang="en-CA" sz="3400" b="1" dirty="0">
                <a:solidFill>
                  <a:schemeClr val="accent4"/>
                </a:solidFill>
              </a:rPr>
              <a:t>Sportsmanship and gentlemanly conduct, and;</a:t>
            </a:r>
          </a:p>
          <a:p>
            <a:pPr marL="2114550" lvl="3" indent="-514350">
              <a:buAutoNum type="arabicParenR"/>
            </a:pPr>
            <a:r>
              <a:rPr lang="en-CA" sz="3600" b="1" dirty="0">
                <a:solidFill>
                  <a:schemeClr val="accent4"/>
                </a:solidFill>
              </a:rPr>
              <a:t>A high standard of playing ability</a:t>
            </a:r>
          </a:p>
          <a:p>
            <a:endParaRPr lang="en-CA" dirty="0"/>
          </a:p>
        </p:txBody>
      </p:sp>
    </p:spTree>
    <p:extLst>
      <p:ext uri="{BB962C8B-B14F-4D97-AF65-F5344CB8AC3E}">
        <p14:creationId xmlns:p14="http://schemas.microsoft.com/office/powerpoint/2010/main" val="173577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5E301D-5686-48D9-9051-30D6AB9B9A0F}"/>
              </a:ext>
            </a:extLst>
          </p:cNvPr>
          <p:cNvSpPr>
            <a:spLocks noGrp="1"/>
          </p:cNvSpPr>
          <p:nvPr>
            <p:ph type="body" sz="quarter" idx="11"/>
          </p:nvPr>
        </p:nvSpPr>
        <p:spPr>
          <a:xfrm>
            <a:off x="729343" y="914400"/>
            <a:ext cx="10733313" cy="4791808"/>
          </a:xfrm>
        </p:spPr>
        <p:txBody>
          <a:bodyPr/>
          <a:lstStyle/>
          <a:p>
            <a:pPr fontAlgn="base"/>
            <a:r>
              <a:rPr lang="en-CA" sz="2200" dirty="0">
                <a:solidFill>
                  <a:srgbClr val="000000"/>
                </a:solidFill>
                <a:ea typeface="Times New Roman" panose="02020603050405020304" pitchFamily="18" charset="0"/>
              </a:rPr>
              <a:t>	</a:t>
            </a:r>
          </a:p>
          <a:p>
            <a:pPr fontAlgn="base"/>
            <a:r>
              <a:rPr lang="en-CA" sz="2400" dirty="0">
                <a:solidFill>
                  <a:srgbClr val="000000"/>
                </a:solidFill>
                <a:effectLst/>
                <a:ea typeface="Times New Roman" panose="02020603050405020304" pitchFamily="18" charset="0"/>
              </a:rPr>
              <a:t>	“…in ensuring the fair trial rights of the accused</a:t>
            </a:r>
            <a:r>
              <a:rPr lang="en-CA" sz="2400" dirty="0">
                <a:solidFill>
                  <a:srgbClr val="000000"/>
                </a:solidFill>
                <a:ea typeface="Times New Roman" panose="02020603050405020304" pitchFamily="18" charset="0"/>
              </a:rPr>
              <a:t>…</a:t>
            </a:r>
            <a:r>
              <a:rPr lang="en-CA" sz="2400" dirty="0">
                <a:solidFill>
                  <a:srgbClr val="000000"/>
                </a:solidFill>
                <a:effectLst/>
                <a:ea typeface="Times New Roman" panose="02020603050405020304" pitchFamily="18" charset="0"/>
              </a:rPr>
              <a:t>the care that Crown 	Counsel must already take in remaining faithful to its role as a minister 	of justice is given a </a:t>
            </a:r>
            <a:r>
              <a:rPr lang="en-CA" sz="2400" b="1" dirty="0">
                <a:solidFill>
                  <a:srgbClr val="000000"/>
                </a:solidFill>
                <a:effectLst/>
                <a:ea typeface="Times New Roman" panose="02020603050405020304" pitchFamily="18" charset="0"/>
              </a:rPr>
              <a:t>heightened sensitivity toward the fair trial 	rights of the unrepresented or self-represented criminally 	accused.”</a:t>
            </a:r>
            <a:endParaRPr lang="en-CA" sz="2400" dirty="0">
              <a:effectLst/>
              <a:ea typeface="Times New Roman" panose="02020603050405020304" pitchFamily="18" charset="0"/>
            </a:endParaRPr>
          </a:p>
          <a:p>
            <a:r>
              <a:rPr lang="en-CA" sz="2500" dirty="0"/>
              <a:t>	</a:t>
            </a:r>
            <a:r>
              <a:rPr lang="en-CA" sz="1600" dirty="0"/>
              <a:t>	Craig A. </a:t>
            </a:r>
            <a:r>
              <a:rPr lang="en-CA" sz="1600" dirty="0" err="1"/>
              <a:t>Brannagan</a:t>
            </a:r>
            <a:r>
              <a:rPr lang="en-CA" sz="1600" dirty="0"/>
              <a:t>, “Legal-Ethical Responsibilities of Crown Counsel and Their Heightened Role 		in the Criminal Prosecution of Unrepresented Accused” 10 Crown’s </a:t>
            </a:r>
            <a:r>
              <a:rPr lang="en-CA" sz="1600" dirty="0" err="1"/>
              <a:t>Newsl</a:t>
            </a:r>
            <a:r>
              <a:rPr lang="en-CA" sz="1600" dirty="0"/>
              <a:t>. 3</a:t>
            </a:r>
          </a:p>
          <a:p>
            <a:endParaRPr lang="en-CA" sz="1600" dirty="0"/>
          </a:p>
          <a:p>
            <a:endParaRPr lang="en-CA" sz="1600" dirty="0"/>
          </a:p>
        </p:txBody>
      </p:sp>
    </p:spTree>
    <p:extLst>
      <p:ext uri="{BB962C8B-B14F-4D97-AF65-F5344CB8AC3E}">
        <p14:creationId xmlns:p14="http://schemas.microsoft.com/office/powerpoint/2010/main" val="95877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FAD1-C067-414E-A316-3B0CB51AE89C}"/>
              </a:ext>
            </a:extLst>
          </p:cNvPr>
          <p:cNvSpPr>
            <a:spLocks noGrp="1"/>
          </p:cNvSpPr>
          <p:nvPr>
            <p:ph type="title"/>
          </p:nvPr>
        </p:nvSpPr>
        <p:spPr/>
        <p:txBody>
          <a:bodyPr/>
          <a:lstStyle/>
          <a:p>
            <a:r>
              <a:rPr lang="en-US" dirty="0">
                <a:solidFill>
                  <a:schemeClr val="accent4"/>
                </a:solidFill>
              </a:rPr>
              <a:t>If the OCJ were the NHL…</a:t>
            </a:r>
            <a:endParaRPr lang="en-CA" dirty="0">
              <a:solidFill>
                <a:schemeClr val="accent4"/>
              </a:solidFill>
            </a:endParaRPr>
          </a:p>
        </p:txBody>
      </p:sp>
      <p:sp>
        <p:nvSpPr>
          <p:cNvPr id="3" name="Text Placeholder 2">
            <a:extLst>
              <a:ext uri="{FF2B5EF4-FFF2-40B4-BE49-F238E27FC236}">
                <a16:creationId xmlns:a16="http://schemas.microsoft.com/office/drawing/2014/main" id="{E8990ADE-1870-416D-933E-05B863E10449}"/>
              </a:ext>
            </a:extLst>
          </p:cNvPr>
          <p:cNvSpPr>
            <a:spLocks noGrp="1"/>
          </p:cNvSpPr>
          <p:nvPr>
            <p:ph type="body" sz="quarter" idx="11"/>
          </p:nvPr>
        </p:nvSpPr>
        <p:spPr>
          <a:xfrm>
            <a:off x="762000" y="1432562"/>
            <a:ext cx="10667999" cy="3737315"/>
          </a:xfrm>
        </p:spPr>
        <p:txBody>
          <a:bodyPr/>
          <a:lstStyle/>
          <a:p>
            <a:r>
              <a:rPr lang="en-CA" sz="2200" dirty="0">
                <a:solidFill>
                  <a:schemeClr val="accent6"/>
                </a:solidFill>
              </a:rPr>
              <a:t>	“…throughout this trial Mr. </a:t>
            </a:r>
            <a:r>
              <a:rPr lang="en-CA" sz="2200" dirty="0" err="1">
                <a:solidFill>
                  <a:schemeClr val="accent6"/>
                </a:solidFill>
              </a:rPr>
              <a:t>Galluzzo</a:t>
            </a:r>
            <a:r>
              <a:rPr lang="en-CA" sz="2200" dirty="0">
                <a:solidFill>
                  <a:schemeClr val="accent6"/>
                </a:solidFill>
              </a:rPr>
              <a:t> displayed fairness and sensitivity 		to his obligations. For example, when Mr. S. expressed a desire to call 		M.R.’s mother as a witness, the three of us had a discussion of the 			pros and cons 	of doing so. </a:t>
            </a:r>
            <a:r>
              <a:rPr lang="en-CA" sz="2200" b="1" dirty="0">
                <a:solidFill>
                  <a:schemeClr val="accent6"/>
                </a:solidFill>
              </a:rPr>
              <a:t>Mr. </a:t>
            </a:r>
            <a:r>
              <a:rPr lang="en-CA" sz="2200" b="1" dirty="0" err="1">
                <a:solidFill>
                  <a:schemeClr val="accent6"/>
                </a:solidFill>
              </a:rPr>
              <a:t>Galluzzo</a:t>
            </a:r>
            <a:r>
              <a:rPr lang="en-CA" sz="2200" b="1" dirty="0">
                <a:solidFill>
                  <a:schemeClr val="accent6"/>
                </a:solidFill>
              </a:rPr>
              <a:t> was frank and helpful. He 		shifted nimbly from his adversarial role to his quasi-judicial 			role…</a:t>
            </a:r>
          </a:p>
          <a:p>
            <a:r>
              <a:rPr lang="en-CA" dirty="0">
                <a:solidFill>
                  <a:schemeClr val="accent6"/>
                </a:solidFill>
              </a:rPr>
              <a:t>		</a:t>
            </a:r>
            <a:r>
              <a:rPr lang="en-CA" i="1" dirty="0">
                <a:solidFill>
                  <a:schemeClr val="accent6"/>
                </a:solidFill>
              </a:rPr>
              <a:t>R v JS</a:t>
            </a:r>
            <a:r>
              <a:rPr lang="en-CA" dirty="0">
                <a:solidFill>
                  <a:schemeClr val="accent6"/>
                </a:solidFill>
              </a:rPr>
              <a:t>, 2022 ONSC 1976 at para 40</a:t>
            </a:r>
            <a:endParaRPr lang="en-CA" dirty="0"/>
          </a:p>
        </p:txBody>
      </p:sp>
      <p:pic>
        <p:nvPicPr>
          <p:cNvPr id="1026" name="Picture 2" descr="Trophy Thursday: Lady Byng Memorial Trophy">
            <a:extLst>
              <a:ext uri="{FF2B5EF4-FFF2-40B4-BE49-F238E27FC236}">
                <a16:creationId xmlns:a16="http://schemas.microsoft.com/office/drawing/2014/main" id="{FCFC24D1-998C-4031-A95A-6D4CA53ABC8A}"/>
              </a:ext>
            </a:extLst>
          </p:cNvPr>
          <p:cNvPicPr>
            <a:picLocks noGrp="1" noChangeAspect="1" noChangeArrowheads="1"/>
          </p:cNvPicPr>
          <p:nvPr>
            <p:ph type="dgm" sz="quarter" idx="14"/>
          </p:nvPr>
        </p:nvPicPr>
        <p:blipFill>
          <a:blip r:embed="rId2">
            <a:extLst>
              <a:ext uri="{28A0092B-C50C-407E-A947-70E740481C1C}">
                <a14:useLocalDpi xmlns:a14="http://schemas.microsoft.com/office/drawing/2010/main" val="0"/>
              </a:ext>
            </a:extLst>
          </a:blip>
          <a:srcRect/>
          <a:stretch>
            <a:fillRect/>
          </a:stretch>
        </p:blipFill>
        <p:spPr bwMode="auto">
          <a:xfrm>
            <a:off x="6748669" y="3796747"/>
            <a:ext cx="3260035" cy="207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10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762000" y="715961"/>
            <a:ext cx="6477000" cy="1189038"/>
          </a:xfrm>
        </p:spPr>
        <p:txBody>
          <a:bodyPr/>
          <a:lstStyle/>
          <a:p>
            <a:r>
              <a:rPr lang="en-US" dirty="0"/>
              <a:t>OVERVIEW:</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644651"/>
            <a:ext cx="6340929" cy="4288316"/>
          </a:xfrm>
        </p:spPr>
        <p:txBody>
          <a:bodyPr/>
          <a:lstStyle/>
          <a:p>
            <a:pPr marL="342900" lvl="0" indent="-342900" fontAlgn="base">
              <a:buFont typeface="+mj-lt"/>
              <a:buAutoNum type="arabicParenR"/>
            </a:pPr>
            <a:r>
              <a:rPr lang="en-CA" sz="3000" b="1" dirty="0">
                <a:solidFill>
                  <a:srgbClr val="000000"/>
                </a:solidFill>
                <a:effectLst/>
                <a:latin typeface="+mj-lt"/>
                <a:ea typeface="Calibri" panose="020F0502020204030204" pitchFamily="34" charset="0"/>
                <a:cs typeface="Times New Roman" panose="02020603050405020304" pitchFamily="18" charset="0"/>
              </a:rPr>
              <a:t>WHY DO SELF-REPS-REP-SELFS?</a:t>
            </a:r>
            <a:endParaRPr lang="en-CA" sz="3000" dirty="0">
              <a:effectLst/>
              <a:latin typeface="+mj-lt"/>
              <a:ea typeface="Calibri" panose="020F0502020204030204" pitchFamily="34" charset="0"/>
              <a:cs typeface="Times New Roman" panose="02020603050405020304" pitchFamily="18" charset="0"/>
            </a:endParaRPr>
          </a:p>
          <a:p>
            <a:pPr marL="342900" lvl="0" indent="-342900" fontAlgn="base">
              <a:buFont typeface="+mj-lt"/>
              <a:buAutoNum type="arabicParenR"/>
            </a:pPr>
            <a:r>
              <a:rPr lang="en-CA" sz="3000" b="1" dirty="0">
                <a:solidFill>
                  <a:srgbClr val="000000"/>
                </a:solidFill>
                <a:effectLst/>
                <a:latin typeface="+mj-lt"/>
                <a:ea typeface="Calibri" panose="020F0502020204030204" pitchFamily="34" charset="0"/>
                <a:cs typeface="Times New Roman" panose="02020603050405020304" pitchFamily="18" charset="0"/>
              </a:rPr>
              <a:t>THE COURT’S ROLE</a:t>
            </a:r>
          </a:p>
          <a:p>
            <a:pPr marL="342900" lvl="0" indent="-342900" fontAlgn="base">
              <a:buFont typeface="+mj-lt"/>
              <a:buAutoNum type="arabicParenR"/>
            </a:pPr>
            <a:r>
              <a:rPr lang="en-CA" sz="3000" b="1" dirty="0">
                <a:solidFill>
                  <a:srgbClr val="000000"/>
                </a:solidFill>
                <a:effectLst/>
                <a:latin typeface="+mj-lt"/>
                <a:ea typeface="Calibri" panose="020F0502020204030204" pitchFamily="34" charset="0"/>
                <a:cs typeface="Times New Roman" panose="02020603050405020304" pitchFamily="18" charset="0"/>
              </a:rPr>
              <a:t>THE </a:t>
            </a:r>
            <a:r>
              <a:rPr lang="en-CA" sz="3000" b="1" i="1" dirty="0">
                <a:solidFill>
                  <a:srgbClr val="000000"/>
                </a:solidFill>
                <a:effectLst/>
                <a:latin typeface="+mj-lt"/>
                <a:ea typeface="Calibri" panose="020F0502020204030204" pitchFamily="34" charset="0"/>
                <a:cs typeface="Times New Roman" panose="02020603050405020304" pitchFamily="18" charset="0"/>
              </a:rPr>
              <a:t>AMICUS</a:t>
            </a:r>
            <a:r>
              <a:rPr lang="en-CA" sz="3000" b="1" dirty="0">
                <a:solidFill>
                  <a:srgbClr val="000000"/>
                </a:solidFill>
                <a:effectLst/>
                <a:latin typeface="+mj-lt"/>
                <a:ea typeface="Calibri" panose="020F0502020204030204" pitchFamily="34" charset="0"/>
                <a:cs typeface="Times New Roman" panose="02020603050405020304" pitchFamily="18" charset="0"/>
              </a:rPr>
              <a:t>’ ROLE</a:t>
            </a:r>
          </a:p>
          <a:p>
            <a:pPr marL="342900" lvl="0" indent="-342900" fontAlgn="base">
              <a:buFont typeface="+mj-lt"/>
              <a:buAutoNum type="arabicParenR"/>
            </a:pPr>
            <a:r>
              <a:rPr lang="en-CA" sz="3000" b="1" dirty="0">
                <a:solidFill>
                  <a:srgbClr val="000000"/>
                </a:solidFill>
                <a:effectLst/>
                <a:latin typeface="+mj-lt"/>
                <a:ea typeface="Calibri" panose="020F0502020204030204" pitchFamily="34" charset="0"/>
                <a:cs typeface="Times New Roman" panose="02020603050405020304" pitchFamily="18" charset="0"/>
              </a:rPr>
              <a:t>THE CROWN’S ROLE</a:t>
            </a:r>
            <a:endParaRPr lang="en-CA" sz="3000" dirty="0">
              <a:effectLst/>
              <a:latin typeface="+mj-lt"/>
              <a:ea typeface="Calibri" panose="020F0502020204030204" pitchFamily="34" charset="0"/>
              <a:cs typeface="Times New Roman" panose="02020603050405020304" pitchFamily="18" charset="0"/>
            </a:endParaRPr>
          </a:p>
          <a:p>
            <a:pPr marL="342900" lvl="0" indent="-342900" fontAlgn="base">
              <a:buFont typeface="+mj-lt"/>
              <a:buAutoNum type="arabicParenR"/>
            </a:pPr>
            <a:r>
              <a:rPr lang="en-CA" sz="3000" b="1" dirty="0">
                <a:solidFill>
                  <a:srgbClr val="000000"/>
                </a:solidFill>
                <a:effectLst/>
                <a:latin typeface="+mj-lt"/>
                <a:ea typeface="Calibri" panose="020F0502020204030204" pitchFamily="34" charset="0"/>
                <a:cs typeface="Times New Roman" panose="02020603050405020304" pitchFamily="18" charset="0"/>
              </a:rPr>
              <a:t>BEST PRACTICES: </a:t>
            </a:r>
            <a:r>
              <a:rPr lang="en-CA" sz="3000" b="1" dirty="0">
                <a:solidFill>
                  <a:schemeClr val="accent4"/>
                </a:solidFill>
                <a:effectLst/>
                <a:latin typeface="+mj-lt"/>
                <a:ea typeface="Calibri" panose="020F0502020204030204" pitchFamily="34" charset="0"/>
                <a:cs typeface="Times New Roman" panose="02020603050405020304" pitchFamily="18" charset="0"/>
              </a:rPr>
              <a:t>HOW TO WIN THE BYNG</a:t>
            </a:r>
            <a:endParaRPr lang="en-CA" sz="3000" dirty="0">
              <a:solidFill>
                <a:schemeClr val="accent4"/>
              </a:solidFill>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17">
      <a:dk1>
        <a:sysClr val="windowText" lastClr="000000"/>
      </a:dk1>
      <a:lt1>
        <a:sysClr val="window" lastClr="FFFFFF"/>
      </a:lt1>
      <a:dk2>
        <a:srgbClr val="44546A"/>
      </a:dk2>
      <a:lt2>
        <a:srgbClr val="E7E6E6"/>
      </a:lt2>
      <a:accent1>
        <a:srgbClr val="E23042"/>
      </a:accent1>
      <a:accent2>
        <a:srgbClr val="3578AF"/>
      </a:accent2>
      <a:accent3>
        <a:srgbClr val="C4C4C4"/>
      </a:accent3>
      <a:accent4>
        <a:srgbClr val="A80B22"/>
      </a:accent4>
      <a:accent5>
        <a:srgbClr val="E2E2E2"/>
      </a:accent5>
      <a:accent6>
        <a:srgbClr val="2A6187"/>
      </a:accent6>
      <a:hlink>
        <a:srgbClr val="0563C1"/>
      </a:hlink>
      <a:folHlink>
        <a:srgbClr val="954F72"/>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wish American Heritage Month_Win32_JC_SL_v3" id="{5A91364D-DD38-4994-BB9C-41D074FD197A}" vid="{8577DF34-D72C-48EB-902A-0A54C766E05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5C1F8C-D27A-4CE7-9DF4-4AFDB2880FA9}">
  <ds:schemaRefs>
    <ds:schemaRef ds:uri="http://schemas.microsoft.com/sharepoint/v3/contenttype/forms"/>
  </ds:schemaRefs>
</ds:datastoreItem>
</file>

<file path=customXml/itemProps2.xml><?xml version="1.0" encoding="utf-8"?>
<ds:datastoreItem xmlns:ds="http://schemas.openxmlformats.org/officeDocument/2006/customXml" ds:itemID="{FDF283A3-AA81-4663-8764-64F64C723FD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D4EE2DFF-920A-42C9-AEE0-3A0BF6AF4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Jewish American Heritage Month presentation</Template>
  <TotalTime>4260</TotalTime>
  <Words>5335</Words>
  <Application>Microsoft Office PowerPoint</Application>
  <PresentationFormat>Widescreen</PresentationFormat>
  <Paragraphs>291</Paragraphs>
  <Slides>55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Courier New</vt:lpstr>
      <vt:lpstr>Segoe UI</vt:lpstr>
      <vt:lpstr>Times New Roman</vt:lpstr>
      <vt:lpstr>Wingdings</vt:lpstr>
      <vt:lpstr>Office Theme</vt:lpstr>
      <vt:lpstr>SELF-REPRESENTED ACCUSED: HOW TO WIN THE LADY BYNG</vt:lpstr>
      <vt:lpstr>:</vt:lpstr>
      <vt:lpstr>Lady Byng Memorial Trophy:</vt:lpstr>
      <vt:lpstr>What’s the Byng  gotta do with Self-Reps???</vt:lpstr>
      <vt:lpstr>THE DUAL ROLE OF THE CROWN:</vt:lpstr>
      <vt:lpstr>IN OTHER WORDS…</vt:lpstr>
      <vt:lpstr>PowerPoint Presentation</vt:lpstr>
      <vt:lpstr>If the OCJ were the NHL…</vt:lpstr>
      <vt:lpstr>OVERVIEW:</vt:lpstr>
      <vt:lpstr>WHY DO SELF-REPS-REP-SELFS?</vt:lpstr>
      <vt:lpstr>PowerPoint Presentation</vt:lpstr>
      <vt:lpstr>WHO ARE SRA? </vt:lpstr>
      <vt:lpstr>WHAT’S THE RESULT?</vt:lpstr>
      <vt:lpstr>SRA TRIALS ARE HERE TO STAY:</vt:lpstr>
      <vt:lpstr>THE ROLE OF THE COURT</vt:lpstr>
      <vt:lpstr>WHAT IS THE DUTY OF THE COURT?</vt:lpstr>
      <vt:lpstr>WHAT DOES A “FAIR TRIAL” REQUIRE? </vt:lpstr>
      <vt:lpstr>WHAT GUIDANCE = “FAIR”? </vt:lpstr>
      <vt:lpstr>1) PROCEDURAL GUIDANCE:</vt:lpstr>
      <vt:lpstr>2) SUBSTANTIVE GUIDANCE:</vt:lpstr>
      <vt:lpstr> “FAIRNESS” IN PRACTICE</vt:lpstr>
      <vt:lpstr>“FAIRNESS” IN PRACTICE cont’d</vt:lpstr>
      <vt:lpstr>MORE “FAIRNESS” IN PRACTICE</vt:lpstr>
      <vt:lpstr>MORE “FAIRNESS” IN PRACTICE cont’d</vt:lpstr>
      <vt:lpstr>IN THE END, “FAIRNESS” IS CONTEXTUAL</vt:lpstr>
      <vt:lpstr>WHAT “FAIRNESS” IS NOT</vt:lpstr>
      <vt:lpstr>WHAT “FAIRNESS” IS NOT</vt:lpstr>
      <vt:lpstr>THE ROLE OF AMICUS</vt:lpstr>
      <vt:lpstr>THE “FRIEND OF THE COURT”</vt:lpstr>
      <vt:lpstr>WHAT DO FRIENDS DO?</vt:lpstr>
      <vt:lpstr>“…SPARINGLY…”</vt:lpstr>
      <vt:lpstr>THE LIMITS OF FRIENDSHIP</vt:lpstr>
      <vt:lpstr>AMICUS &amp; THE CROWN</vt:lpstr>
      <vt:lpstr>THE ROLE OF THE CROWN </vt:lpstr>
      <vt:lpstr>PowerPoint Presentation</vt:lpstr>
      <vt:lpstr>THE STARTING POINT:</vt:lpstr>
      <vt:lpstr>R. v. BOUCHER</vt:lpstr>
      <vt:lpstr>CROWN POLICY:</vt:lpstr>
      <vt:lpstr>RULES OF PROFESSIONAL CONDUCT</vt:lpstr>
      <vt:lpstr>THE CROWN’S DUTY:</vt:lpstr>
      <vt:lpstr>THE CROWN’S DUTY(?):</vt:lpstr>
      <vt:lpstr>THE CROWN’S DUTY(?):</vt:lpstr>
      <vt:lpstr>HOW TO WIN THE BYNG: BEST PRACTICES</vt:lpstr>
      <vt:lpstr>EVERYTHING ON THE RECORD </vt:lpstr>
      <vt:lpstr>2) NUDGE THE COURT</vt:lpstr>
      <vt:lpstr>3) MOVE IT ALONG</vt:lpstr>
      <vt:lpstr>4) WATCH THE CLOCK</vt:lpstr>
      <vt:lpstr>PowerPoint Presentation</vt:lpstr>
      <vt:lpstr>5) OUR RAISON D’ETRE</vt:lpstr>
      <vt:lpstr>6) GET YOUR ORDERS</vt:lpstr>
      <vt:lpstr>7) KEEP IT ON TRACK</vt:lpstr>
      <vt:lpstr>8) USE THE RESOURCES</vt:lpstr>
      <vt:lpstr>9) IT’S NOT PERSONAL</vt:lpstr>
      <vt:lpstr>Congrats!</vt:lpstr>
      <vt:lpstr>Questions &amp; Answers</vt:lpstr>
    </vt:vector>
  </TitlesOfParts>
  <Manager/>
  <Company>Government of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SELF-REPRESENTED ACCUSED: PRACTICE &amp; PITFALLS</dc:title>
  <dc:subject/>
  <dc:creator>Purcell, Michael (MAG)</dc:creator>
  <cp:keywords/>
  <dc:description/>
  <cp:lastModifiedBy>Purcell, Michael (MAG)</cp:lastModifiedBy>
  <cp:revision>4</cp:revision>
  <dcterms:created xsi:type="dcterms:W3CDTF">2022-05-13T17:22:26Z</dcterms:created>
  <dcterms:modified xsi:type="dcterms:W3CDTF">2022-06-23T18:59:31Z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034a106e-6316-442c-ad35-738afd673d2b_Enabled">
    <vt:lpwstr>true</vt:lpwstr>
  </property>
  <property fmtid="{D5CDD505-2E9C-101B-9397-08002B2CF9AE}" pid="4" name="MSIP_Label_034a106e-6316-442c-ad35-738afd673d2b_SetDate">
    <vt:lpwstr>2022-05-13T17:22:27Z</vt:lpwstr>
  </property>
  <property fmtid="{D5CDD505-2E9C-101B-9397-08002B2CF9AE}" pid="5" name="MSIP_Label_034a106e-6316-442c-ad35-738afd673d2b_Method">
    <vt:lpwstr>Standard</vt:lpwstr>
  </property>
  <property fmtid="{D5CDD505-2E9C-101B-9397-08002B2CF9AE}" pid="6" name="MSIP_Label_034a106e-6316-442c-ad35-738afd673d2b_Name">
    <vt:lpwstr>034a106e-6316-442c-ad35-738afd673d2b</vt:lpwstr>
  </property>
  <property fmtid="{D5CDD505-2E9C-101B-9397-08002B2CF9AE}" pid="7" name="MSIP_Label_034a106e-6316-442c-ad35-738afd673d2b_SiteId">
    <vt:lpwstr>cddc1229-ac2a-4b97-b78a-0e5cacb5865c</vt:lpwstr>
  </property>
  <property fmtid="{D5CDD505-2E9C-101B-9397-08002B2CF9AE}" pid="8" name="MSIP_Label_034a106e-6316-442c-ad35-738afd673d2b_ActionId">
    <vt:lpwstr>ba28af3d-3552-405d-80b0-8382a530e091</vt:lpwstr>
  </property>
  <property fmtid="{D5CDD505-2E9C-101B-9397-08002B2CF9AE}" pid="9" name="MSIP_Label_034a106e-6316-442c-ad35-738afd673d2b_ContentBits">
    <vt:lpwstr>0</vt:lpwstr>
  </property>
</Properties>
</file>