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62" r:id="rId3"/>
    <p:sldId id="256" r:id="rId4"/>
    <p:sldId id="257" r:id="rId5"/>
    <p:sldId id="258" r:id="rId6"/>
    <p:sldId id="259" r:id="rId7"/>
    <p:sldId id="260" r:id="rId8"/>
    <p:sldId id="261" r:id="rId9"/>
    <p:sldId id="264" r:id="rId10"/>
    <p:sldId id="266" r:id="rId11"/>
    <p:sldId id="267" r:id="rId12"/>
    <p:sldId id="268" r:id="rId13"/>
    <p:sldId id="269" r:id="rId14"/>
    <p:sldId id="270" r:id="rId15"/>
    <p:sldId id="271" r:id="rId16"/>
    <p:sldId id="292" r:id="rId17"/>
    <p:sldId id="284" r:id="rId18"/>
    <p:sldId id="285" r:id="rId19"/>
    <p:sldId id="286" r:id="rId20"/>
    <p:sldId id="287" r:id="rId21"/>
    <p:sldId id="288" r:id="rId22"/>
    <p:sldId id="289" r:id="rId23"/>
    <p:sldId id="290" r:id="rId24"/>
    <p:sldId id="263" r:id="rId25"/>
    <p:sldId id="275" r:id="rId26"/>
    <p:sldId id="278" r:id="rId27"/>
    <p:sldId id="279" r:id="rId28"/>
    <p:sldId id="280" r:id="rId29"/>
    <p:sldId id="281" r:id="rId30"/>
    <p:sldId id="282" r:id="rId31"/>
    <p:sldId id="28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DCF1FD-82E1-4FC7-A7F5-1BB4FE68D27A}" v="27" dt="2022-02-10T17:39:30.7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2" autoAdjust="0"/>
    <p:restoredTop sz="81532" autoAdjust="0"/>
  </p:normalViewPr>
  <p:slideViewPr>
    <p:cSldViewPr snapToGrid="0">
      <p:cViewPr varScale="1">
        <p:scale>
          <a:sx n="89" d="100"/>
          <a:sy n="89" d="100"/>
        </p:scale>
        <p:origin x="10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sey, Louise (MAG)" userId="388ce529-93ec-454c-9a47-d666ba1749de" providerId="ADAL" clId="{60DCF1FD-82E1-4FC7-A7F5-1BB4FE68D27A}"/>
    <pc:docChg chg="undo custSel addSld delSld modSld sldOrd">
      <pc:chgData name="Tansey, Louise (MAG)" userId="388ce529-93ec-454c-9a47-d666ba1749de" providerId="ADAL" clId="{60DCF1FD-82E1-4FC7-A7F5-1BB4FE68D27A}" dt="2022-02-10T17:39:10.374" v="320" actId="47"/>
      <pc:docMkLst>
        <pc:docMk/>
      </pc:docMkLst>
      <pc:sldChg chg="addSp delSp modSp mod ord setBg setClrOvrMap">
        <pc:chgData name="Tansey, Louise (MAG)" userId="388ce529-93ec-454c-9a47-d666ba1749de" providerId="ADAL" clId="{60DCF1FD-82E1-4FC7-A7F5-1BB4FE68D27A}" dt="2022-02-09T20:41:08.843" v="226" actId="20577"/>
        <pc:sldMkLst>
          <pc:docMk/>
          <pc:sldMk cId="1226733978" sldId="256"/>
        </pc:sldMkLst>
        <pc:spChg chg="mod">
          <ac:chgData name="Tansey, Louise (MAG)" userId="388ce529-93ec-454c-9a47-d666ba1749de" providerId="ADAL" clId="{60DCF1FD-82E1-4FC7-A7F5-1BB4FE68D27A}" dt="2022-02-08T23:56:59.106" v="174" actId="26606"/>
          <ac:spMkLst>
            <pc:docMk/>
            <pc:sldMk cId="1226733978" sldId="256"/>
            <ac:spMk id="2" creationId="{EAD79D9B-0597-49C4-B573-E37E97691E8B}"/>
          </ac:spMkLst>
        </pc:spChg>
        <pc:spChg chg="mod">
          <ac:chgData name="Tansey, Louise (MAG)" userId="388ce529-93ec-454c-9a47-d666ba1749de" providerId="ADAL" clId="{60DCF1FD-82E1-4FC7-A7F5-1BB4FE68D27A}" dt="2022-02-09T20:41:08.843" v="226" actId="20577"/>
          <ac:spMkLst>
            <pc:docMk/>
            <pc:sldMk cId="1226733978" sldId="256"/>
            <ac:spMk id="3" creationId="{9F96502D-41F0-4FFA-9013-BA7193A4B331}"/>
          </ac:spMkLst>
        </pc:spChg>
        <pc:spChg chg="add del">
          <ac:chgData name="Tansey, Louise (MAG)" userId="388ce529-93ec-454c-9a47-d666ba1749de" providerId="ADAL" clId="{60DCF1FD-82E1-4FC7-A7F5-1BB4FE68D27A}" dt="2022-02-08T23:55:43.179" v="161" actId="26606"/>
          <ac:spMkLst>
            <pc:docMk/>
            <pc:sldMk cId="1226733978" sldId="256"/>
            <ac:spMk id="8" creationId="{2A8AA5BC-4F7A-4226-8F99-6D824B226A97}"/>
          </ac:spMkLst>
        </pc:spChg>
        <pc:spChg chg="add del">
          <ac:chgData name="Tansey, Louise (MAG)" userId="388ce529-93ec-454c-9a47-d666ba1749de" providerId="ADAL" clId="{60DCF1FD-82E1-4FC7-A7F5-1BB4FE68D27A}" dt="2022-02-08T23:55:43.179" v="161" actId="26606"/>
          <ac:spMkLst>
            <pc:docMk/>
            <pc:sldMk cId="1226733978" sldId="256"/>
            <ac:spMk id="10" creationId="{3E5445C6-DD42-4979-86FF-03730E8C6DB0}"/>
          </ac:spMkLst>
        </pc:spChg>
        <pc:spChg chg="add del">
          <ac:chgData name="Tansey, Louise (MAG)" userId="388ce529-93ec-454c-9a47-d666ba1749de" providerId="ADAL" clId="{60DCF1FD-82E1-4FC7-A7F5-1BB4FE68D27A}" dt="2022-02-08T23:55:28.300" v="154" actId="26606"/>
          <ac:spMkLst>
            <pc:docMk/>
            <pc:sldMk cId="1226733978" sldId="256"/>
            <ac:spMk id="17" creationId="{16F9E488-0718-4E1E-9D12-26779F606252}"/>
          </ac:spMkLst>
        </pc:spChg>
        <pc:spChg chg="add del">
          <ac:chgData name="Tansey, Louise (MAG)" userId="388ce529-93ec-454c-9a47-d666ba1749de" providerId="ADAL" clId="{60DCF1FD-82E1-4FC7-A7F5-1BB4FE68D27A}" dt="2022-02-08T23:55:28.300" v="154" actId="26606"/>
          <ac:spMkLst>
            <pc:docMk/>
            <pc:sldMk cId="1226733978" sldId="256"/>
            <ac:spMk id="19" creationId="{CE708407-D01D-4E57-8998-FF799DBC3788}"/>
          </ac:spMkLst>
        </pc:spChg>
        <pc:spChg chg="add del">
          <ac:chgData name="Tansey, Louise (MAG)" userId="388ce529-93ec-454c-9a47-d666ba1749de" providerId="ADAL" clId="{60DCF1FD-82E1-4FC7-A7F5-1BB4FE68D27A}" dt="2022-02-08T23:55:34.231" v="158" actId="26606"/>
          <ac:spMkLst>
            <pc:docMk/>
            <pc:sldMk cId="1226733978" sldId="256"/>
            <ac:spMk id="23" creationId="{9B8051E0-19D7-43E1-BFD9-E6DBFEB3A3F1}"/>
          </ac:spMkLst>
        </pc:spChg>
        <pc:spChg chg="add del">
          <ac:chgData name="Tansey, Louise (MAG)" userId="388ce529-93ec-454c-9a47-d666ba1749de" providerId="ADAL" clId="{60DCF1FD-82E1-4FC7-A7F5-1BB4FE68D27A}" dt="2022-02-08T23:55:30.850" v="156" actId="26606"/>
          <ac:spMkLst>
            <pc:docMk/>
            <pc:sldMk cId="1226733978" sldId="256"/>
            <ac:spMk id="25" creationId="{FB5B0058-AF13-4859-B429-4EDDE2A26F7F}"/>
          </ac:spMkLst>
        </pc:spChg>
        <pc:spChg chg="add del">
          <ac:chgData name="Tansey, Louise (MAG)" userId="388ce529-93ec-454c-9a47-d666ba1749de" providerId="ADAL" clId="{60DCF1FD-82E1-4FC7-A7F5-1BB4FE68D27A}" dt="2022-02-08T23:55:30.850" v="156" actId="26606"/>
          <ac:spMkLst>
            <pc:docMk/>
            <pc:sldMk cId="1226733978" sldId="256"/>
            <ac:spMk id="26" creationId="{D84C2E9E-0B5D-4B5F-9A1F-70EBDCE39034}"/>
          </ac:spMkLst>
        </pc:spChg>
        <pc:spChg chg="add del">
          <ac:chgData name="Tansey, Louise (MAG)" userId="388ce529-93ec-454c-9a47-d666ba1749de" providerId="ADAL" clId="{60DCF1FD-82E1-4FC7-A7F5-1BB4FE68D27A}" dt="2022-02-08T23:55:34.231" v="158" actId="26606"/>
          <ac:spMkLst>
            <pc:docMk/>
            <pc:sldMk cId="1226733978" sldId="256"/>
            <ac:spMk id="27" creationId="{43954639-FB5D-41F4-9560-6F6DFE778425}"/>
          </ac:spMkLst>
        </pc:spChg>
        <pc:spChg chg="add del">
          <ac:chgData name="Tansey, Louise (MAG)" userId="388ce529-93ec-454c-9a47-d666ba1749de" providerId="ADAL" clId="{60DCF1FD-82E1-4FC7-A7F5-1BB4FE68D27A}" dt="2022-02-08T23:55:34.231" v="158" actId="26606"/>
          <ac:spMkLst>
            <pc:docMk/>
            <pc:sldMk cId="1226733978" sldId="256"/>
            <ac:spMk id="28" creationId="{07322A9E-F1EC-405E-8971-BA906EFFCCB8}"/>
          </ac:spMkLst>
        </pc:spChg>
        <pc:spChg chg="add del">
          <ac:chgData name="Tansey, Louise (MAG)" userId="388ce529-93ec-454c-9a47-d666ba1749de" providerId="ADAL" clId="{60DCF1FD-82E1-4FC7-A7F5-1BB4FE68D27A}" dt="2022-02-08T23:55:34.231" v="158" actId="26606"/>
          <ac:spMkLst>
            <pc:docMk/>
            <pc:sldMk cId="1226733978" sldId="256"/>
            <ac:spMk id="29" creationId="{E898931C-0323-41FA-A036-20F818B1FF81}"/>
          </ac:spMkLst>
        </pc:spChg>
        <pc:spChg chg="add del">
          <ac:chgData name="Tansey, Louise (MAG)" userId="388ce529-93ec-454c-9a47-d666ba1749de" providerId="ADAL" clId="{60DCF1FD-82E1-4FC7-A7F5-1BB4FE68D27A}" dt="2022-02-08T23:55:34.231" v="158" actId="26606"/>
          <ac:spMkLst>
            <pc:docMk/>
            <pc:sldMk cId="1226733978" sldId="256"/>
            <ac:spMk id="30" creationId="{A5704422-1118-4FD1-95AD-29A064EB80D9}"/>
          </ac:spMkLst>
        </pc:spChg>
        <pc:spChg chg="add del">
          <ac:chgData name="Tansey, Louise (MAG)" userId="388ce529-93ec-454c-9a47-d666ba1749de" providerId="ADAL" clId="{60DCF1FD-82E1-4FC7-A7F5-1BB4FE68D27A}" dt="2022-02-08T23:55:34.231" v="158" actId="26606"/>
          <ac:spMkLst>
            <pc:docMk/>
            <pc:sldMk cId="1226733978" sldId="256"/>
            <ac:spMk id="31" creationId="{89AFE9DD-0792-4B98-B4EB-97ACA17E6AA8}"/>
          </ac:spMkLst>
        </pc:spChg>
        <pc:spChg chg="add del">
          <ac:chgData name="Tansey, Louise (MAG)" userId="388ce529-93ec-454c-9a47-d666ba1749de" providerId="ADAL" clId="{60DCF1FD-82E1-4FC7-A7F5-1BB4FE68D27A}" dt="2022-02-08T23:55:34.231" v="158" actId="26606"/>
          <ac:spMkLst>
            <pc:docMk/>
            <pc:sldMk cId="1226733978" sldId="256"/>
            <ac:spMk id="32" creationId="{A88B2AAA-B805-498E-A9E6-98B885855498}"/>
          </ac:spMkLst>
        </pc:spChg>
        <pc:spChg chg="add del">
          <ac:chgData name="Tansey, Louise (MAG)" userId="388ce529-93ec-454c-9a47-d666ba1749de" providerId="ADAL" clId="{60DCF1FD-82E1-4FC7-A7F5-1BB4FE68D27A}" dt="2022-02-08T23:55:34.231" v="158" actId="26606"/>
          <ac:spMkLst>
            <pc:docMk/>
            <pc:sldMk cId="1226733978" sldId="256"/>
            <ac:spMk id="33" creationId="{3981F5C4-9AE1-404E-AF44-A4E6DB374F9D}"/>
          </ac:spMkLst>
        </pc:spChg>
        <pc:spChg chg="add del">
          <ac:chgData name="Tansey, Louise (MAG)" userId="388ce529-93ec-454c-9a47-d666ba1749de" providerId="ADAL" clId="{60DCF1FD-82E1-4FC7-A7F5-1BB4FE68D27A}" dt="2022-02-08T23:55:34.231" v="158" actId="26606"/>
          <ac:spMkLst>
            <pc:docMk/>
            <pc:sldMk cId="1226733978" sldId="256"/>
            <ac:spMk id="34" creationId="{4EDB2B02-86A2-46F5-A4BE-B7D9B10411D6}"/>
          </ac:spMkLst>
        </pc:spChg>
        <pc:spChg chg="add del">
          <ac:chgData name="Tansey, Louise (MAG)" userId="388ce529-93ec-454c-9a47-d666ba1749de" providerId="ADAL" clId="{60DCF1FD-82E1-4FC7-A7F5-1BB4FE68D27A}" dt="2022-02-08T23:55:34.231" v="158" actId="26606"/>
          <ac:spMkLst>
            <pc:docMk/>
            <pc:sldMk cId="1226733978" sldId="256"/>
            <ac:spMk id="35" creationId="{763C1781-8726-4FAC-8C45-FF40376BE409}"/>
          </ac:spMkLst>
        </pc:spChg>
        <pc:spChg chg="add del">
          <ac:chgData name="Tansey, Louise (MAG)" userId="388ce529-93ec-454c-9a47-d666ba1749de" providerId="ADAL" clId="{60DCF1FD-82E1-4FC7-A7F5-1BB4FE68D27A}" dt="2022-02-08T23:55:34.231" v="158" actId="26606"/>
          <ac:spMkLst>
            <pc:docMk/>
            <pc:sldMk cId="1226733978" sldId="256"/>
            <ac:spMk id="37" creationId="{301491B5-56C7-43DC-A3D9-861EECCA056A}"/>
          </ac:spMkLst>
        </pc:spChg>
        <pc:spChg chg="add del">
          <ac:chgData name="Tansey, Louise (MAG)" userId="388ce529-93ec-454c-9a47-d666ba1749de" providerId="ADAL" clId="{60DCF1FD-82E1-4FC7-A7F5-1BB4FE68D27A}" dt="2022-02-08T23:55:34.231" v="158" actId="26606"/>
          <ac:spMkLst>
            <pc:docMk/>
            <pc:sldMk cId="1226733978" sldId="256"/>
            <ac:spMk id="39" creationId="{237E2353-22DF-46E0-A200-FB30F8F394E2}"/>
          </ac:spMkLst>
        </pc:spChg>
        <pc:spChg chg="add del">
          <ac:chgData name="Tansey, Louise (MAG)" userId="388ce529-93ec-454c-9a47-d666ba1749de" providerId="ADAL" clId="{60DCF1FD-82E1-4FC7-A7F5-1BB4FE68D27A}" dt="2022-02-08T23:55:34.231" v="158" actId="26606"/>
          <ac:spMkLst>
            <pc:docMk/>
            <pc:sldMk cId="1226733978" sldId="256"/>
            <ac:spMk id="41" creationId="{DD6138DB-057B-45F7-A5F4-E7BFDA20D02C}"/>
          </ac:spMkLst>
        </pc:spChg>
        <pc:spChg chg="add del">
          <ac:chgData name="Tansey, Louise (MAG)" userId="388ce529-93ec-454c-9a47-d666ba1749de" providerId="ADAL" clId="{60DCF1FD-82E1-4FC7-A7F5-1BB4FE68D27A}" dt="2022-02-08T23:55:34.231" v="158" actId="26606"/>
          <ac:spMkLst>
            <pc:docMk/>
            <pc:sldMk cId="1226733978" sldId="256"/>
            <ac:spMk id="43" creationId="{79A54AB1-B64F-4843-BFAB-81CB74E66B65}"/>
          </ac:spMkLst>
        </pc:spChg>
        <pc:spChg chg="add del">
          <ac:chgData name="Tansey, Louise (MAG)" userId="388ce529-93ec-454c-9a47-d666ba1749de" providerId="ADAL" clId="{60DCF1FD-82E1-4FC7-A7F5-1BB4FE68D27A}" dt="2022-02-08T23:55:43.157" v="160" actId="26606"/>
          <ac:spMkLst>
            <pc:docMk/>
            <pc:sldMk cId="1226733978" sldId="256"/>
            <ac:spMk id="45" creationId="{5964CBE2-084A-47DF-A704-CF5F6217B569}"/>
          </ac:spMkLst>
        </pc:spChg>
        <pc:spChg chg="add del">
          <ac:chgData name="Tansey, Louise (MAG)" userId="388ce529-93ec-454c-9a47-d666ba1749de" providerId="ADAL" clId="{60DCF1FD-82E1-4FC7-A7F5-1BB4FE68D27A}" dt="2022-02-08T23:55:43.157" v="160" actId="26606"/>
          <ac:spMkLst>
            <pc:docMk/>
            <pc:sldMk cId="1226733978" sldId="256"/>
            <ac:spMk id="46" creationId="{686A5CBB-E03B-4019-8BCD-78975D39E48C}"/>
          </ac:spMkLst>
        </pc:spChg>
        <pc:spChg chg="add del">
          <ac:chgData name="Tansey, Louise (MAG)" userId="388ce529-93ec-454c-9a47-d666ba1749de" providerId="ADAL" clId="{60DCF1FD-82E1-4FC7-A7F5-1BB4FE68D27A}" dt="2022-02-08T23:55:43.157" v="160" actId="26606"/>
          <ac:spMkLst>
            <pc:docMk/>
            <pc:sldMk cId="1226733978" sldId="256"/>
            <ac:spMk id="47" creationId="{94993204-9792-4E61-A83C-73D4379E2B1C}"/>
          </ac:spMkLst>
        </pc:spChg>
        <pc:spChg chg="add del">
          <ac:chgData name="Tansey, Louise (MAG)" userId="388ce529-93ec-454c-9a47-d666ba1749de" providerId="ADAL" clId="{60DCF1FD-82E1-4FC7-A7F5-1BB4FE68D27A}" dt="2022-02-08T23:56:59.106" v="174" actId="26606"/>
          <ac:spMkLst>
            <pc:docMk/>
            <pc:sldMk cId="1226733978" sldId="256"/>
            <ac:spMk id="49" creationId="{16F9E488-0718-4E1E-9D12-26779F606252}"/>
          </ac:spMkLst>
        </pc:spChg>
        <pc:spChg chg="add del">
          <ac:chgData name="Tansey, Louise (MAG)" userId="388ce529-93ec-454c-9a47-d666ba1749de" providerId="ADAL" clId="{60DCF1FD-82E1-4FC7-A7F5-1BB4FE68D27A}" dt="2022-02-08T23:56:59.106" v="174" actId="26606"/>
          <ac:spMkLst>
            <pc:docMk/>
            <pc:sldMk cId="1226733978" sldId="256"/>
            <ac:spMk id="50" creationId="{CE708407-D01D-4E57-8998-FF799DBC3788}"/>
          </ac:spMkLst>
        </pc:spChg>
        <pc:spChg chg="add del">
          <ac:chgData name="Tansey, Louise (MAG)" userId="388ce529-93ec-454c-9a47-d666ba1749de" providerId="ADAL" clId="{60DCF1FD-82E1-4FC7-A7F5-1BB4FE68D27A}" dt="2022-02-08T23:56:59.106" v="174" actId="26606"/>
          <ac:spMkLst>
            <pc:docMk/>
            <pc:sldMk cId="1226733978" sldId="256"/>
            <ac:spMk id="57" creationId="{643A7A40-1AE6-4218-A8E0-8248174A5377}"/>
          </ac:spMkLst>
        </pc:spChg>
        <pc:spChg chg="add del">
          <ac:chgData name="Tansey, Louise (MAG)" userId="388ce529-93ec-454c-9a47-d666ba1749de" providerId="ADAL" clId="{60DCF1FD-82E1-4FC7-A7F5-1BB4FE68D27A}" dt="2022-02-08T23:56:59.106" v="174" actId="26606"/>
          <ac:spMkLst>
            <pc:docMk/>
            <pc:sldMk cId="1226733978" sldId="256"/>
            <ac:spMk id="59" creationId="{BD8AB40A-4374-4897-B5EE-9F8913476E47}"/>
          </ac:spMkLst>
        </pc:spChg>
        <pc:grpChg chg="add del">
          <ac:chgData name="Tansey, Louise (MAG)" userId="388ce529-93ec-454c-9a47-d666ba1749de" providerId="ADAL" clId="{60DCF1FD-82E1-4FC7-A7F5-1BB4FE68D27A}" dt="2022-02-08T23:55:28.300" v="154" actId="26606"/>
          <ac:grpSpMkLst>
            <pc:docMk/>
            <pc:sldMk cId="1226733978" sldId="256"/>
            <ac:grpSpMk id="21" creationId="{7F963B07-5C9E-478C-A53E-B6F5B4A78933}"/>
          </ac:grpSpMkLst>
        </pc:grpChg>
        <pc:grpChg chg="add del">
          <ac:chgData name="Tansey, Louise (MAG)" userId="388ce529-93ec-454c-9a47-d666ba1749de" providerId="ADAL" clId="{60DCF1FD-82E1-4FC7-A7F5-1BB4FE68D27A}" dt="2022-02-08T23:56:59.106" v="174" actId="26606"/>
          <ac:grpSpMkLst>
            <pc:docMk/>
            <pc:sldMk cId="1226733978" sldId="256"/>
            <ac:grpSpMk id="51" creationId="{7F963B07-5C9E-478C-A53E-B6F5B4A78933}"/>
          </ac:grpSpMkLst>
        </pc:grpChg>
        <pc:grpChg chg="add del">
          <ac:chgData name="Tansey, Louise (MAG)" userId="388ce529-93ec-454c-9a47-d666ba1749de" providerId="ADAL" clId="{60DCF1FD-82E1-4FC7-A7F5-1BB4FE68D27A}" dt="2022-02-08T23:56:59.106" v="174" actId="26606"/>
          <ac:grpSpMkLst>
            <pc:docMk/>
            <pc:sldMk cId="1226733978" sldId="256"/>
            <ac:grpSpMk id="61" creationId="{2783379C-045E-4010-ABDC-A270A0AA1068}"/>
          </ac:grpSpMkLst>
        </pc:grpChg>
        <pc:grpChg chg="add del">
          <ac:chgData name="Tansey, Louise (MAG)" userId="388ce529-93ec-454c-9a47-d666ba1749de" providerId="ADAL" clId="{60DCF1FD-82E1-4FC7-A7F5-1BB4FE68D27A}" dt="2022-02-08T23:56:59.106" v="174" actId="26606"/>
          <ac:grpSpMkLst>
            <pc:docMk/>
            <pc:sldMk cId="1226733978" sldId="256"/>
            <ac:grpSpMk id="67" creationId="{F5FDDF18-F156-4D2D-82C6-F55008E338B5}"/>
          </ac:grpSpMkLst>
        </pc:grpChg>
        <pc:picChg chg="add mod">
          <ac:chgData name="Tansey, Louise (MAG)" userId="388ce529-93ec-454c-9a47-d666ba1749de" providerId="ADAL" clId="{60DCF1FD-82E1-4FC7-A7F5-1BB4FE68D27A}" dt="2022-02-08T23:56:59.106" v="174" actId="26606"/>
          <ac:picMkLst>
            <pc:docMk/>
            <pc:sldMk cId="1226733978" sldId="256"/>
            <ac:picMk id="5" creationId="{2C55044E-9FCD-422C-9623-2C3A877AEF1B}"/>
          </ac:picMkLst>
        </pc:picChg>
        <pc:cxnChg chg="add del">
          <ac:chgData name="Tansey, Louise (MAG)" userId="388ce529-93ec-454c-9a47-d666ba1749de" providerId="ADAL" clId="{60DCF1FD-82E1-4FC7-A7F5-1BB4FE68D27A}" dt="2022-02-08T23:55:43.179" v="161" actId="26606"/>
          <ac:cxnSpMkLst>
            <pc:docMk/>
            <pc:sldMk cId="1226733978" sldId="256"/>
            <ac:cxnSpMk id="12" creationId="{45000665-DFC7-417E-8FD7-516A0F15C975}"/>
          </ac:cxnSpMkLst>
        </pc:cxnChg>
      </pc:sldChg>
      <pc:sldChg chg="modSp mod">
        <pc:chgData name="Tansey, Louise (MAG)" userId="388ce529-93ec-454c-9a47-d666ba1749de" providerId="ADAL" clId="{60DCF1FD-82E1-4FC7-A7F5-1BB4FE68D27A}" dt="2022-02-08T23:57:55.211" v="180" actId="27636"/>
        <pc:sldMkLst>
          <pc:docMk/>
          <pc:sldMk cId="1135885293" sldId="257"/>
        </pc:sldMkLst>
        <pc:spChg chg="mod">
          <ac:chgData name="Tansey, Louise (MAG)" userId="388ce529-93ec-454c-9a47-d666ba1749de" providerId="ADAL" clId="{60DCF1FD-82E1-4FC7-A7F5-1BB4FE68D27A}" dt="2022-02-08T23:57:55.211" v="180" actId="27636"/>
          <ac:spMkLst>
            <pc:docMk/>
            <pc:sldMk cId="1135885293" sldId="257"/>
            <ac:spMk id="3" creationId="{406B0B5E-E29C-4F3A-9413-C4734FB7BB85}"/>
          </ac:spMkLst>
        </pc:spChg>
      </pc:sldChg>
      <pc:sldChg chg="addSp delSp modSp mod setBg setClrOvrMap">
        <pc:chgData name="Tansey, Louise (MAG)" userId="388ce529-93ec-454c-9a47-d666ba1749de" providerId="ADAL" clId="{60DCF1FD-82E1-4FC7-A7F5-1BB4FE68D27A}" dt="2022-02-09T20:40:27.172" v="222" actId="26606"/>
        <pc:sldMkLst>
          <pc:docMk/>
          <pc:sldMk cId="864182312" sldId="261"/>
        </pc:sldMkLst>
        <pc:spChg chg="mod">
          <ac:chgData name="Tansey, Louise (MAG)" userId="388ce529-93ec-454c-9a47-d666ba1749de" providerId="ADAL" clId="{60DCF1FD-82E1-4FC7-A7F5-1BB4FE68D27A}" dt="2022-02-09T20:40:27.172" v="222" actId="26606"/>
          <ac:spMkLst>
            <pc:docMk/>
            <pc:sldMk cId="864182312" sldId="261"/>
            <ac:spMk id="2" creationId="{1D29E969-25CA-4CBF-B833-EA0E44B85B1A}"/>
          </ac:spMkLst>
        </pc:spChg>
        <pc:spChg chg="mod">
          <ac:chgData name="Tansey, Louise (MAG)" userId="388ce529-93ec-454c-9a47-d666ba1749de" providerId="ADAL" clId="{60DCF1FD-82E1-4FC7-A7F5-1BB4FE68D27A}" dt="2022-02-09T20:40:27.172" v="222" actId="26606"/>
          <ac:spMkLst>
            <pc:docMk/>
            <pc:sldMk cId="864182312" sldId="261"/>
            <ac:spMk id="3" creationId="{959B796E-0443-47BC-A296-D6440BD16A68}"/>
          </ac:spMkLst>
        </pc:spChg>
        <pc:spChg chg="add del">
          <ac:chgData name="Tansey, Louise (MAG)" userId="388ce529-93ec-454c-9a47-d666ba1749de" providerId="ADAL" clId="{60DCF1FD-82E1-4FC7-A7F5-1BB4FE68D27A}" dt="2022-02-09T00:05:28.306" v="187" actId="26606"/>
          <ac:spMkLst>
            <pc:docMk/>
            <pc:sldMk cId="864182312" sldId="261"/>
            <ac:spMk id="8" creationId="{DFF2AC85-FAA0-4844-813F-83C04D7382E2}"/>
          </ac:spMkLst>
        </pc:spChg>
        <pc:spChg chg="add del">
          <ac:chgData name="Tansey, Louise (MAG)" userId="388ce529-93ec-454c-9a47-d666ba1749de" providerId="ADAL" clId="{60DCF1FD-82E1-4FC7-A7F5-1BB4FE68D27A}" dt="2022-02-09T00:05:28.306" v="187" actId="26606"/>
          <ac:spMkLst>
            <pc:docMk/>
            <pc:sldMk cId="864182312" sldId="261"/>
            <ac:spMk id="10" creationId="{89CC0F1E-BAA2-47B1-8F83-7ECB9FD9E009}"/>
          </ac:spMkLst>
        </pc:spChg>
        <pc:spChg chg="add del">
          <ac:chgData name="Tansey, Louise (MAG)" userId="388ce529-93ec-454c-9a47-d666ba1749de" providerId="ADAL" clId="{60DCF1FD-82E1-4FC7-A7F5-1BB4FE68D27A}" dt="2022-02-09T00:05:20.620" v="184" actId="26606"/>
          <ac:spMkLst>
            <pc:docMk/>
            <pc:sldMk cId="864182312" sldId="261"/>
            <ac:spMk id="15" creationId="{3CD9DF72-87A3-404E-A828-84CBF11A8303}"/>
          </ac:spMkLst>
        </pc:spChg>
        <pc:spChg chg="add del">
          <ac:chgData name="Tansey, Louise (MAG)" userId="388ce529-93ec-454c-9a47-d666ba1749de" providerId="ADAL" clId="{60DCF1FD-82E1-4FC7-A7F5-1BB4FE68D27A}" dt="2022-02-09T00:05:28.297" v="186" actId="26606"/>
          <ac:spMkLst>
            <pc:docMk/>
            <pc:sldMk cId="864182312" sldId="261"/>
            <ac:spMk id="19" creationId="{5E8D2E83-FB3A-40E7-A9E5-7AB389D612B4}"/>
          </ac:spMkLst>
        </pc:spChg>
        <pc:spChg chg="add del">
          <ac:chgData name="Tansey, Louise (MAG)" userId="388ce529-93ec-454c-9a47-d666ba1749de" providerId="ADAL" clId="{60DCF1FD-82E1-4FC7-A7F5-1BB4FE68D27A}" dt="2022-02-09T00:07:58.035" v="198" actId="26606"/>
          <ac:spMkLst>
            <pc:docMk/>
            <pc:sldMk cId="864182312" sldId="261"/>
            <ac:spMk id="21" creationId="{3CD9DF72-87A3-404E-A828-84CBF11A8303}"/>
          </ac:spMkLst>
        </pc:spChg>
        <pc:spChg chg="add del">
          <ac:chgData name="Tansey, Louise (MAG)" userId="388ce529-93ec-454c-9a47-d666ba1749de" providerId="ADAL" clId="{60DCF1FD-82E1-4FC7-A7F5-1BB4FE68D27A}" dt="2022-02-09T00:07:58.020" v="197" actId="26606"/>
          <ac:spMkLst>
            <pc:docMk/>
            <pc:sldMk cId="864182312" sldId="261"/>
            <ac:spMk id="27" creationId="{5E8D2E83-FB3A-40E7-A9E5-7AB389D612B4}"/>
          </ac:spMkLst>
        </pc:spChg>
        <pc:spChg chg="add del">
          <ac:chgData name="Tansey, Louise (MAG)" userId="388ce529-93ec-454c-9a47-d666ba1749de" providerId="ADAL" clId="{60DCF1FD-82E1-4FC7-A7F5-1BB4FE68D27A}" dt="2022-02-09T20:40:27.172" v="222" actId="26606"/>
          <ac:spMkLst>
            <pc:docMk/>
            <pc:sldMk cId="864182312" sldId="261"/>
            <ac:spMk id="30" creationId="{3CD9DF72-87A3-404E-A828-84CBF11A8303}"/>
          </ac:spMkLst>
        </pc:spChg>
        <pc:spChg chg="add del">
          <ac:chgData name="Tansey, Louise (MAG)" userId="388ce529-93ec-454c-9a47-d666ba1749de" providerId="ADAL" clId="{60DCF1FD-82E1-4FC7-A7F5-1BB4FE68D27A}" dt="2022-02-09T20:40:27.160" v="221" actId="26606"/>
          <ac:spMkLst>
            <pc:docMk/>
            <pc:sldMk cId="864182312" sldId="261"/>
            <ac:spMk id="35" creationId="{33CD251C-A887-4D2F-925B-FC097198538B}"/>
          </ac:spMkLst>
        </pc:spChg>
        <pc:spChg chg="add del">
          <ac:chgData name="Tansey, Louise (MAG)" userId="388ce529-93ec-454c-9a47-d666ba1749de" providerId="ADAL" clId="{60DCF1FD-82E1-4FC7-A7F5-1BB4FE68D27A}" dt="2022-02-09T20:40:27.160" v="221" actId="26606"/>
          <ac:spMkLst>
            <pc:docMk/>
            <pc:sldMk cId="864182312" sldId="261"/>
            <ac:spMk id="37" creationId="{B19D093C-27FB-4032-B282-42C4563F257C}"/>
          </ac:spMkLst>
        </pc:spChg>
        <pc:spChg chg="add">
          <ac:chgData name="Tansey, Louise (MAG)" userId="388ce529-93ec-454c-9a47-d666ba1749de" providerId="ADAL" clId="{60DCF1FD-82E1-4FC7-A7F5-1BB4FE68D27A}" dt="2022-02-09T20:40:27.172" v="222" actId="26606"/>
          <ac:spMkLst>
            <pc:docMk/>
            <pc:sldMk cId="864182312" sldId="261"/>
            <ac:spMk id="43" creationId="{C7FA33FF-088D-4F16-95A2-2C64D353DEA8}"/>
          </ac:spMkLst>
        </pc:spChg>
        <pc:spChg chg="add">
          <ac:chgData name="Tansey, Louise (MAG)" userId="388ce529-93ec-454c-9a47-d666ba1749de" providerId="ADAL" clId="{60DCF1FD-82E1-4FC7-A7F5-1BB4FE68D27A}" dt="2022-02-09T20:40:27.172" v="222" actId="26606"/>
          <ac:spMkLst>
            <pc:docMk/>
            <pc:sldMk cId="864182312" sldId="261"/>
            <ac:spMk id="44" creationId="{A376EFB1-01CF-419F-ABF1-2AF02BBFCBD1}"/>
          </ac:spMkLst>
        </pc:spChg>
        <pc:spChg chg="add">
          <ac:chgData name="Tansey, Louise (MAG)" userId="388ce529-93ec-454c-9a47-d666ba1749de" providerId="ADAL" clId="{60DCF1FD-82E1-4FC7-A7F5-1BB4FE68D27A}" dt="2022-02-09T20:40:27.172" v="222" actId="26606"/>
          <ac:spMkLst>
            <pc:docMk/>
            <pc:sldMk cId="864182312" sldId="261"/>
            <ac:spMk id="45" creationId="{FF9DEA15-78BD-4750-AA18-B9F28A6D5AB8}"/>
          </ac:spMkLst>
        </pc:spChg>
        <pc:grpChg chg="add del">
          <ac:chgData name="Tansey, Louise (MAG)" userId="388ce529-93ec-454c-9a47-d666ba1749de" providerId="ADAL" clId="{60DCF1FD-82E1-4FC7-A7F5-1BB4FE68D27A}" dt="2022-02-09T20:40:27.160" v="221" actId="26606"/>
          <ac:grpSpMkLst>
            <pc:docMk/>
            <pc:sldMk cId="864182312" sldId="261"/>
            <ac:grpSpMk id="39" creationId="{35EE815E-1BD3-4777-B652-6D98825BF66B}"/>
          </ac:grpSpMkLst>
        </pc:grpChg>
        <pc:picChg chg="add del mod ord">
          <ac:chgData name="Tansey, Louise (MAG)" userId="388ce529-93ec-454c-9a47-d666ba1749de" providerId="ADAL" clId="{60DCF1FD-82E1-4FC7-A7F5-1BB4FE68D27A}" dt="2022-02-09T20:40:00.029" v="219" actId="21"/>
          <ac:picMkLst>
            <pc:docMk/>
            <pc:sldMk cId="864182312" sldId="261"/>
            <ac:picMk id="4" creationId="{BBD76317-AF41-4279-B9AD-1CAA8DCE0EB0}"/>
          </ac:picMkLst>
        </pc:picChg>
        <pc:cxnChg chg="add del">
          <ac:chgData name="Tansey, Louise (MAG)" userId="388ce529-93ec-454c-9a47-d666ba1749de" providerId="ADAL" clId="{60DCF1FD-82E1-4FC7-A7F5-1BB4FE68D27A}" dt="2022-02-09T00:05:20.620" v="184" actId="26606"/>
          <ac:cxnSpMkLst>
            <pc:docMk/>
            <pc:sldMk cId="864182312" sldId="261"/>
            <ac:cxnSpMk id="17" creationId="{20E3A342-4D61-4E3F-AF90-1AB42AEB96CC}"/>
          </ac:cxnSpMkLst>
        </pc:cxnChg>
        <pc:cxnChg chg="add del">
          <ac:chgData name="Tansey, Louise (MAG)" userId="388ce529-93ec-454c-9a47-d666ba1749de" providerId="ADAL" clId="{60DCF1FD-82E1-4FC7-A7F5-1BB4FE68D27A}" dt="2022-02-09T00:07:58.035" v="198" actId="26606"/>
          <ac:cxnSpMkLst>
            <pc:docMk/>
            <pc:sldMk cId="864182312" sldId="261"/>
            <ac:cxnSpMk id="22" creationId="{20E3A342-4D61-4E3F-AF90-1AB42AEB96CC}"/>
          </ac:cxnSpMkLst>
        </pc:cxnChg>
        <pc:cxnChg chg="add del">
          <ac:chgData name="Tansey, Louise (MAG)" userId="388ce529-93ec-454c-9a47-d666ba1749de" providerId="ADAL" clId="{60DCF1FD-82E1-4FC7-A7F5-1BB4FE68D27A}" dt="2022-02-09T20:40:27.172" v="222" actId="26606"/>
          <ac:cxnSpMkLst>
            <pc:docMk/>
            <pc:sldMk cId="864182312" sldId="261"/>
            <ac:cxnSpMk id="29" creationId="{20E3A342-4D61-4E3F-AF90-1AB42AEB96CC}"/>
          </ac:cxnSpMkLst>
        </pc:cxnChg>
      </pc:sldChg>
      <pc:sldChg chg="addSp delSp modSp mod">
        <pc:chgData name="Tansey, Louise (MAG)" userId="388ce529-93ec-454c-9a47-d666ba1749de" providerId="ADAL" clId="{60DCF1FD-82E1-4FC7-A7F5-1BB4FE68D27A}" dt="2022-02-08T23:49:55.528" v="148" actId="20577"/>
        <pc:sldMkLst>
          <pc:docMk/>
          <pc:sldMk cId="3993172637" sldId="262"/>
        </pc:sldMkLst>
        <pc:spChg chg="del">
          <ac:chgData name="Tansey, Louise (MAG)" userId="388ce529-93ec-454c-9a47-d666ba1749de" providerId="ADAL" clId="{60DCF1FD-82E1-4FC7-A7F5-1BB4FE68D27A}" dt="2022-02-08T16:03:16.658" v="1" actId="931"/>
          <ac:spMkLst>
            <pc:docMk/>
            <pc:sldMk cId="3993172637" sldId="262"/>
            <ac:spMk id="3" creationId="{EDE4CF5B-EB2D-4CA5-99A8-8E86B96AF432}"/>
          </ac:spMkLst>
        </pc:spChg>
        <pc:spChg chg="mod">
          <ac:chgData name="Tansey, Louise (MAG)" userId="388ce529-93ec-454c-9a47-d666ba1749de" providerId="ADAL" clId="{60DCF1FD-82E1-4FC7-A7F5-1BB4FE68D27A}" dt="2022-02-08T23:49:55.528" v="148" actId="20577"/>
          <ac:spMkLst>
            <pc:docMk/>
            <pc:sldMk cId="3993172637" sldId="262"/>
            <ac:spMk id="22" creationId="{0CA7C166-91A9-441D-995C-17BFE889AE8B}"/>
          </ac:spMkLst>
        </pc:spChg>
        <pc:picChg chg="add mod">
          <ac:chgData name="Tansey, Louise (MAG)" userId="388ce529-93ec-454c-9a47-d666ba1749de" providerId="ADAL" clId="{60DCF1FD-82E1-4FC7-A7F5-1BB4FE68D27A}" dt="2022-02-08T16:03:16.658" v="1" actId="931"/>
          <ac:picMkLst>
            <pc:docMk/>
            <pc:sldMk cId="3993172637" sldId="262"/>
            <ac:picMk id="5" creationId="{A4566A71-0E37-470F-8F01-7CA0ABEAFBAA}"/>
          </ac:picMkLst>
        </pc:picChg>
      </pc:sldChg>
      <pc:sldChg chg="addSp delSp modSp add del mod setBg delDesignElem">
        <pc:chgData name="Tansey, Louise (MAG)" userId="388ce529-93ec-454c-9a47-d666ba1749de" providerId="ADAL" clId="{60DCF1FD-82E1-4FC7-A7F5-1BB4FE68D27A}" dt="2022-02-10T17:35:28.403" v="237"/>
        <pc:sldMkLst>
          <pc:docMk/>
          <pc:sldMk cId="3406707012" sldId="263"/>
        </pc:sldMkLst>
        <pc:spChg chg="mod">
          <ac:chgData name="Tansey, Louise (MAG)" userId="388ce529-93ec-454c-9a47-d666ba1749de" providerId="ADAL" clId="{60DCF1FD-82E1-4FC7-A7F5-1BB4FE68D27A}" dt="2022-02-10T17:35:28.403" v="237"/>
          <ac:spMkLst>
            <pc:docMk/>
            <pc:sldMk cId="3406707012" sldId="263"/>
            <ac:spMk id="3" creationId="{E5A1467E-A434-4BA7-96A6-B62AFF149094}"/>
          </ac:spMkLst>
        </pc:spChg>
        <pc:cxnChg chg="add del">
          <ac:chgData name="Tansey, Louise (MAG)" userId="388ce529-93ec-454c-9a47-d666ba1749de" providerId="ADAL" clId="{60DCF1FD-82E1-4FC7-A7F5-1BB4FE68D27A}" dt="2022-02-10T17:35:28.403" v="237"/>
          <ac:cxnSpMkLst>
            <pc:docMk/>
            <pc:sldMk cId="3406707012" sldId="263"/>
            <ac:cxnSpMk id="9" creationId="{1230DAD1-5153-48E1-99E6-8B2D5BEA1F47}"/>
          </ac:cxnSpMkLst>
        </pc:cxnChg>
      </pc:sldChg>
      <pc:sldChg chg="modSp del ord">
        <pc:chgData name="Tansey, Louise (MAG)" userId="388ce529-93ec-454c-9a47-d666ba1749de" providerId="ADAL" clId="{60DCF1FD-82E1-4FC7-A7F5-1BB4FE68D27A}" dt="2022-02-10T17:39:10.374" v="320" actId="47"/>
        <pc:sldMkLst>
          <pc:docMk/>
          <pc:sldMk cId="3243979851" sldId="264"/>
        </pc:sldMkLst>
        <pc:spChg chg="mod">
          <ac:chgData name="Tansey, Louise (MAG)" userId="388ce529-93ec-454c-9a47-d666ba1749de" providerId="ADAL" clId="{60DCF1FD-82E1-4FC7-A7F5-1BB4FE68D27A}" dt="2022-02-08T16:15:16.799" v="3"/>
          <ac:spMkLst>
            <pc:docMk/>
            <pc:sldMk cId="3243979851" sldId="264"/>
            <ac:spMk id="2" creationId="{5318C31C-7C74-4496-BB2C-9CC68AC02923}"/>
          </ac:spMkLst>
        </pc:spChg>
      </pc:sldChg>
      <pc:sldChg chg="del">
        <pc:chgData name="Tansey, Louise (MAG)" userId="388ce529-93ec-454c-9a47-d666ba1749de" providerId="ADAL" clId="{60DCF1FD-82E1-4FC7-A7F5-1BB4FE68D27A}" dt="2022-02-10T17:39:10.374" v="320" actId="47"/>
        <pc:sldMkLst>
          <pc:docMk/>
          <pc:sldMk cId="2855619886" sldId="266"/>
        </pc:sldMkLst>
      </pc:sldChg>
      <pc:sldChg chg="modSp del">
        <pc:chgData name="Tansey, Louise (MAG)" userId="388ce529-93ec-454c-9a47-d666ba1749de" providerId="ADAL" clId="{60DCF1FD-82E1-4FC7-A7F5-1BB4FE68D27A}" dt="2022-02-10T17:39:10.374" v="320" actId="47"/>
        <pc:sldMkLst>
          <pc:docMk/>
          <pc:sldMk cId="1722944054" sldId="267"/>
        </pc:sldMkLst>
        <pc:spChg chg="mod">
          <ac:chgData name="Tansey, Louise (MAG)" userId="388ce529-93ec-454c-9a47-d666ba1749de" providerId="ADAL" clId="{60DCF1FD-82E1-4FC7-A7F5-1BB4FE68D27A}" dt="2022-02-08T16:23:06.680" v="6"/>
          <ac:spMkLst>
            <pc:docMk/>
            <pc:sldMk cId="1722944054" sldId="267"/>
            <ac:spMk id="2" creationId="{9AFF56B7-D896-4422-8A49-8546BF5094C3}"/>
          </ac:spMkLst>
        </pc:spChg>
        <pc:spChg chg="mod">
          <ac:chgData name="Tansey, Louise (MAG)" userId="388ce529-93ec-454c-9a47-d666ba1749de" providerId="ADAL" clId="{60DCF1FD-82E1-4FC7-A7F5-1BB4FE68D27A}" dt="2022-02-08T16:22:56.061" v="5"/>
          <ac:spMkLst>
            <pc:docMk/>
            <pc:sldMk cId="1722944054" sldId="267"/>
            <ac:spMk id="3" creationId="{7EB3EAFB-AB6F-476E-8C52-3927DB71408C}"/>
          </ac:spMkLst>
        </pc:spChg>
      </pc:sldChg>
      <pc:sldChg chg="addSp delSp modSp del">
        <pc:chgData name="Tansey, Louise (MAG)" userId="388ce529-93ec-454c-9a47-d666ba1749de" providerId="ADAL" clId="{60DCF1FD-82E1-4FC7-A7F5-1BB4FE68D27A}" dt="2022-02-10T17:39:10.374" v="320" actId="47"/>
        <pc:sldMkLst>
          <pc:docMk/>
          <pc:sldMk cId="4083786807" sldId="268"/>
        </pc:sldMkLst>
        <pc:spChg chg="del">
          <ac:chgData name="Tansey, Louise (MAG)" userId="388ce529-93ec-454c-9a47-d666ba1749de" providerId="ADAL" clId="{60DCF1FD-82E1-4FC7-A7F5-1BB4FE68D27A}" dt="2022-02-08T16:26:06.832" v="7" actId="931"/>
          <ac:spMkLst>
            <pc:docMk/>
            <pc:sldMk cId="4083786807" sldId="268"/>
            <ac:spMk id="3" creationId="{A4F07E97-F4AF-4614-9C92-340AF833746A}"/>
          </ac:spMkLst>
        </pc:spChg>
        <pc:picChg chg="add mod">
          <ac:chgData name="Tansey, Louise (MAG)" userId="388ce529-93ec-454c-9a47-d666ba1749de" providerId="ADAL" clId="{60DCF1FD-82E1-4FC7-A7F5-1BB4FE68D27A}" dt="2022-02-08T16:26:06.832" v="7" actId="931"/>
          <ac:picMkLst>
            <pc:docMk/>
            <pc:sldMk cId="4083786807" sldId="268"/>
            <ac:picMk id="5" creationId="{B9C40667-BB13-412A-ABB0-61D061950908}"/>
          </ac:picMkLst>
        </pc:picChg>
      </pc:sldChg>
      <pc:sldChg chg="del">
        <pc:chgData name="Tansey, Louise (MAG)" userId="388ce529-93ec-454c-9a47-d666ba1749de" providerId="ADAL" clId="{60DCF1FD-82E1-4FC7-A7F5-1BB4FE68D27A}" dt="2022-02-10T17:39:10.374" v="320" actId="47"/>
        <pc:sldMkLst>
          <pc:docMk/>
          <pc:sldMk cId="452486029" sldId="269"/>
        </pc:sldMkLst>
      </pc:sldChg>
      <pc:sldChg chg="addSp delSp modSp del">
        <pc:chgData name="Tansey, Louise (MAG)" userId="388ce529-93ec-454c-9a47-d666ba1749de" providerId="ADAL" clId="{60DCF1FD-82E1-4FC7-A7F5-1BB4FE68D27A}" dt="2022-02-10T17:39:10.374" v="320" actId="47"/>
        <pc:sldMkLst>
          <pc:docMk/>
          <pc:sldMk cId="3160848649" sldId="270"/>
        </pc:sldMkLst>
        <pc:spChg chg="del">
          <ac:chgData name="Tansey, Louise (MAG)" userId="388ce529-93ec-454c-9a47-d666ba1749de" providerId="ADAL" clId="{60DCF1FD-82E1-4FC7-A7F5-1BB4FE68D27A}" dt="2022-02-08T16:41:05.643" v="8" actId="931"/>
          <ac:spMkLst>
            <pc:docMk/>
            <pc:sldMk cId="3160848649" sldId="270"/>
            <ac:spMk id="3" creationId="{9E4F7D35-5779-4BF2-865A-1718732E68BE}"/>
          </ac:spMkLst>
        </pc:spChg>
        <pc:picChg chg="add mod">
          <ac:chgData name="Tansey, Louise (MAG)" userId="388ce529-93ec-454c-9a47-d666ba1749de" providerId="ADAL" clId="{60DCF1FD-82E1-4FC7-A7F5-1BB4FE68D27A}" dt="2022-02-08T16:41:05.643" v="8" actId="931"/>
          <ac:picMkLst>
            <pc:docMk/>
            <pc:sldMk cId="3160848649" sldId="270"/>
            <ac:picMk id="5" creationId="{A144A0DC-E75B-4AEE-A4A8-2D4E77CAFF89}"/>
          </ac:picMkLst>
        </pc:picChg>
      </pc:sldChg>
      <pc:sldChg chg="modSp del">
        <pc:chgData name="Tansey, Louise (MAG)" userId="388ce529-93ec-454c-9a47-d666ba1749de" providerId="ADAL" clId="{60DCF1FD-82E1-4FC7-A7F5-1BB4FE68D27A}" dt="2022-02-10T17:39:10.374" v="320" actId="47"/>
        <pc:sldMkLst>
          <pc:docMk/>
          <pc:sldMk cId="4047155652" sldId="271"/>
        </pc:sldMkLst>
        <pc:spChg chg="mod">
          <ac:chgData name="Tansey, Louise (MAG)" userId="388ce529-93ec-454c-9a47-d666ba1749de" providerId="ADAL" clId="{60DCF1FD-82E1-4FC7-A7F5-1BB4FE68D27A}" dt="2022-02-08T16:45:56.561" v="11"/>
          <ac:spMkLst>
            <pc:docMk/>
            <pc:sldMk cId="4047155652" sldId="271"/>
            <ac:spMk id="3" creationId="{D26F5692-03B2-4E50-BF52-B967BFE73680}"/>
          </ac:spMkLst>
        </pc:spChg>
      </pc:sldChg>
      <pc:sldChg chg="new del">
        <pc:chgData name="Tansey, Louise (MAG)" userId="388ce529-93ec-454c-9a47-d666ba1749de" providerId="ADAL" clId="{60DCF1FD-82E1-4FC7-A7F5-1BB4FE68D27A}" dt="2022-02-08T23:56:23.241" v="170" actId="47"/>
        <pc:sldMkLst>
          <pc:docMk/>
          <pc:sldMk cId="2095395643" sldId="272"/>
        </pc:sldMkLst>
      </pc:sldChg>
      <pc:sldChg chg="new del">
        <pc:chgData name="Tansey, Louise (MAG)" userId="388ce529-93ec-454c-9a47-d666ba1749de" providerId="ADAL" clId="{60DCF1FD-82E1-4FC7-A7F5-1BB4FE68D27A}" dt="2022-02-08T23:56:24.151" v="172" actId="47"/>
        <pc:sldMkLst>
          <pc:docMk/>
          <pc:sldMk cId="3297785688" sldId="273"/>
        </pc:sldMkLst>
      </pc:sldChg>
      <pc:sldChg chg="new del">
        <pc:chgData name="Tansey, Louise (MAG)" userId="388ce529-93ec-454c-9a47-d666ba1749de" providerId="ADAL" clId="{60DCF1FD-82E1-4FC7-A7F5-1BB4FE68D27A}" dt="2022-02-08T23:56:24.063" v="171" actId="47"/>
        <pc:sldMkLst>
          <pc:docMk/>
          <pc:sldMk cId="3047275614" sldId="274"/>
        </pc:sldMkLst>
      </pc:sldChg>
      <pc:sldChg chg="addSp delSp modSp new mod ord setBg">
        <pc:chgData name="Tansey, Louise (MAG)" userId="388ce529-93ec-454c-9a47-d666ba1749de" providerId="ADAL" clId="{60DCF1FD-82E1-4FC7-A7F5-1BB4FE68D27A}" dt="2022-02-09T20:41:17.307" v="227" actId="26606"/>
        <pc:sldMkLst>
          <pc:docMk/>
          <pc:sldMk cId="2045228041" sldId="275"/>
        </pc:sldMkLst>
        <pc:spChg chg="mod">
          <ac:chgData name="Tansey, Louise (MAG)" userId="388ce529-93ec-454c-9a47-d666ba1749de" providerId="ADAL" clId="{60DCF1FD-82E1-4FC7-A7F5-1BB4FE68D27A}" dt="2022-02-09T20:41:17.307" v="227" actId="26606"/>
          <ac:spMkLst>
            <pc:docMk/>
            <pc:sldMk cId="2045228041" sldId="275"/>
            <ac:spMk id="2" creationId="{4CBD4ACB-431C-4C4B-A777-417E8D22242D}"/>
          </ac:spMkLst>
        </pc:spChg>
        <pc:spChg chg="mod">
          <ac:chgData name="Tansey, Louise (MAG)" userId="388ce529-93ec-454c-9a47-d666ba1749de" providerId="ADAL" clId="{60DCF1FD-82E1-4FC7-A7F5-1BB4FE68D27A}" dt="2022-02-09T20:41:17.307" v="227" actId="26606"/>
          <ac:spMkLst>
            <pc:docMk/>
            <pc:sldMk cId="2045228041" sldId="275"/>
            <ac:spMk id="3" creationId="{06E5682F-9C24-45E2-88B2-CC4AC1FDDC1D}"/>
          </ac:spMkLst>
        </pc:spChg>
        <pc:spChg chg="add del mod">
          <ac:chgData name="Tansey, Louise (MAG)" userId="388ce529-93ec-454c-9a47-d666ba1749de" providerId="ADAL" clId="{60DCF1FD-82E1-4FC7-A7F5-1BB4FE68D27A}" dt="2022-02-09T19:03:33.485" v="200"/>
          <ac:spMkLst>
            <pc:docMk/>
            <pc:sldMk cId="2045228041" sldId="275"/>
            <ac:spMk id="5" creationId="{0D406E9C-81CF-412A-8269-B8C64F8A814A}"/>
          </ac:spMkLst>
        </pc:spChg>
        <pc:spChg chg="add del">
          <ac:chgData name="Tansey, Louise (MAG)" userId="388ce529-93ec-454c-9a47-d666ba1749de" providerId="ADAL" clId="{60DCF1FD-82E1-4FC7-A7F5-1BB4FE68D27A}" dt="2022-02-08T23:43:13.265" v="85" actId="26606"/>
          <ac:spMkLst>
            <pc:docMk/>
            <pc:sldMk cId="2045228041" sldId="275"/>
            <ac:spMk id="9" creationId="{23127454-05ED-4566-85B8-9B19E8D6DC63}"/>
          </ac:spMkLst>
        </pc:spChg>
        <pc:spChg chg="add del">
          <ac:chgData name="Tansey, Louise (MAG)" userId="388ce529-93ec-454c-9a47-d666ba1749de" providerId="ADAL" clId="{60DCF1FD-82E1-4FC7-A7F5-1BB4FE68D27A}" dt="2022-02-08T23:43:36.315" v="87" actId="26606"/>
          <ac:spMkLst>
            <pc:docMk/>
            <pc:sldMk cId="2045228041" sldId="275"/>
            <ac:spMk id="11" creationId="{9A0576B0-CD8C-4661-95C8-A9F2CE7CDDB0}"/>
          </ac:spMkLst>
        </pc:spChg>
        <pc:spChg chg="add del">
          <ac:chgData name="Tansey, Louise (MAG)" userId="388ce529-93ec-454c-9a47-d666ba1749de" providerId="ADAL" clId="{60DCF1FD-82E1-4FC7-A7F5-1BB4FE68D27A}" dt="2022-02-08T23:43:36.315" v="87" actId="26606"/>
          <ac:spMkLst>
            <pc:docMk/>
            <pc:sldMk cId="2045228041" sldId="275"/>
            <ac:spMk id="12" creationId="{605494DE-B078-4D87-BB01-C84320618DAD}"/>
          </ac:spMkLst>
        </pc:spChg>
        <pc:spChg chg="add del">
          <ac:chgData name="Tansey, Louise (MAG)" userId="388ce529-93ec-454c-9a47-d666ba1749de" providerId="ADAL" clId="{60DCF1FD-82E1-4FC7-A7F5-1BB4FE68D27A}" dt="2022-02-08T23:43:36.315" v="87" actId="26606"/>
          <ac:spMkLst>
            <pc:docMk/>
            <pc:sldMk cId="2045228041" sldId="275"/>
            <ac:spMk id="13" creationId="{3FF60E2B-3919-423C-B1FF-56CDE6681165}"/>
          </ac:spMkLst>
        </pc:spChg>
        <pc:spChg chg="add del">
          <ac:chgData name="Tansey, Louise (MAG)" userId="388ce529-93ec-454c-9a47-d666ba1749de" providerId="ADAL" clId="{60DCF1FD-82E1-4FC7-A7F5-1BB4FE68D27A}" dt="2022-02-09T20:41:17.307" v="227" actId="26606"/>
          <ac:spMkLst>
            <pc:docMk/>
            <pc:sldMk cId="2045228041" sldId="275"/>
            <ac:spMk id="15" creationId="{AB45A142-4255-493C-8284-5D566C121B10}"/>
          </ac:spMkLst>
        </pc:spChg>
        <pc:spChg chg="add">
          <ac:chgData name="Tansey, Louise (MAG)" userId="388ce529-93ec-454c-9a47-d666ba1749de" providerId="ADAL" clId="{60DCF1FD-82E1-4FC7-A7F5-1BB4FE68D27A}" dt="2022-02-09T20:41:17.307" v="227" actId="26606"/>
          <ac:spMkLst>
            <pc:docMk/>
            <pc:sldMk cId="2045228041" sldId="275"/>
            <ac:spMk id="21" creationId="{605494DE-B078-4D87-BB01-C84320618DAD}"/>
          </ac:spMkLst>
        </pc:spChg>
        <pc:spChg chg="add">
          <ac:chgData name="Tansey, Louise (MAG)" userId="388ce529-93ec-454c-9a47-d666ba1749de" providerId="ADAL" clId="{60DCF1FD-82E1-4FC7-A7F5-1BB4FE68D27A}" dt="2022-02-09T20:41:17.307" v="227" actId="26606"/>
          <ac:spMkLst>
            <pc:docMk/>
            <pc:sldMk cId="2045228041" sldId="275"/>
            <ac:spMk id="23" creationId="{9A0576B0-CD8C-4661-95C8-A9F2CE7CDDB0}"/>
          </ac:spMkLst>
        </pc:spChg>
        <pc:spChg chg="add">
          <ac:chgData name="Tansey, Louise (MAG)" userId="388ce529-93ec-454c-9a47-d666ba1749de" providerId="ADAL" clId="{60DCF1FD-82E1-4FC7-A7F5-1BB4FE68D27A}" dt="2022-02-09T20:41:17.307" v="227" actId="26606"/>
          <ac:spMkLst>
            <pc:docMk/>
            <pc:sldMk cId="2045228041" sldId="275"/>
            <ac:spMk id="25" creationId="{3FF60E2B-3919-423C-B1FF-56CDE6681165}"/>
          </ac:spMkLst>
        </pc:spChg>
        <pc:picChg chg="add mod">
          <ac:chgData name="Tansey, Louise (MAG)" userId="388ce529-93ec-454c-9a47-d666ba1749de" providerId="ADAL" clId="{60DCF1FD-82E1-4FC7-A7F5-1BB4FE68D27A}" dt="2022-02-09T20:41:17.307" v="227" actId="26606"/>
          <ac:picMkLst>
            <pc:docMk/>
            <pc:sldMk cId="2045228041" sldId="275"/>
            <ac:picMk id="4" creationId="{C2D840BF-4050-4C7F-9032-9D569B9E2EE8}"/>
          </ac:picMkLst>
        </pc:picChg>
        <pc:cxnChg chg="add del">
          <ac:chgData name="Tansey, Louise (MAG)" userId="388ce529-93ec-454c-9a47-d666ba1749de" providerId="ADAL" clId="{60DCF1FD-82E1-4FC7-A7F5-1BB4FE68D27A}" dt="2022-02-09T20:41:17.307" v="227" actId="26606"/>
          <ac:cxnSpMkLst>
            <pc:docMk/>
            <pc:sldMk cId="2045228041" sldId="275"/>
            <ac:cxnSpMk id="16" creationId="{38FB9660-F42F-4313-BBC4-47C007FE484C}"/>
          </ac:cxnSpMkLst>
        </pc:cxnChg>
      </pc:sldChg>
      <pc:sldChg chg="modSp new del mod">
        <pc:chgData name="Tansey, Louise (MAG)" userId="388ce529-93ec-454c-9a47-d666ba1749de" providerId="ADAL" clId="{60DCF1FD-82E1-4FC7-A7F5-1BB4FE68D27A}" dt="2022-02-09T19:03:49.959" v="204" actId="47"/>
        <pc:sldMkLst>
          <pc:docMk/>
          <pc:sldMk cId="3041563816" sldId="276"/>
        </pc:sldMkLst>
        <pc:spChg chg="mod">
          <ac:chgData name="Tansey, Louise (MAG)" userId="388ce529-93ec-454c-9a47-d666ba1749de" providerId="ADAL" clId="{60DCF1FD-82E1-4FC7-A7F5-1BB4FE68D27A}" dt="2022-02-08T23:45:44.700" v="123" actId="20577"/>
          <ac:spMkLst>
            <pc:docMk/>
            <pc:sldMk cId="3041563816" sldId="276"/>
            <ac:spMk id="2" creationId="{BD7CF418-2D34-4F3E-B398-809EAF83813F}"/>
          </ac:spMkLst>
        </pc:spChg>
      </pc:sldChg>
      <pc:sldChg chg="add del">
        <pc:chgData name="Tansey, Louise (MAG)" userId="388ce529-93ec-454c-9a47-d666ba1749de" providerId="ADAL" clId="{60DCF1FD-82E1-4FC7-A7F5-1BB4FE68D27A}" dt="2022-02-09T19:03:50.572" v="205" actId="47"/>
        <pc:sldMkLst>
          <pc:docMk/>
          <pc:sldMk cId="3857039201" sldId="277"/>
        </pc:sldMkLst>
      </pc:sldChg>
      <pc:sldChg chg="addSp delSp modSp add mod setBg">
        <pc:chgData name="Tansey, Louise (MAG)" userId="388ce529-93ec-454c-9a47-d666ba1749de" providerId="ADAL" clId="{60DCF1FD-82E1-4FC7-A7F5-1BB4FE68D27A}" dt="2022-02-09T20:41:32.156" v="229" actId="26606"/>
        <pc:sldMkLst>
          <pc:docMk/>
          <pc:sldMk cId="3642016655" sldId="278"/>
        </pc:sldMkLst>
        <pc:spChg chg="mod">
          <ac:chgData name="Tansey, Louise (MAG)" userId="388ce529-93ec-454c-9a47-d666ba1749de" providerId="ADAL" clId="{60DCF1FD-82E1-4FC7-A7F5-1BB4FE68D27A}" dt="2022-02-09T20:41:32.156" v="229" actId="26606"/>
          <ac:spMkLst>
            <pc:docMk/>
            <pc:sldMk cId="3642016655" sldId="278"/>
            <ac:spMk id="2" creationId="{EE05BD5D-A64D-3143-9121-7EAC7662A698}"/>
          </ac:spMkLst>
        </pc:spChg>
        <pc:spChg chg="mod">
          <ac:chgData name="Tansey, Louise (MAG)" userId="388ce529-93ec-454c-9a47-d666ba1749de" providerId="ADAL" clId="{60DCF1FD-82E1-4FC7-A7F5-1BB4FE68D27A}" dt="2022-02-09T20:41:32.156" v="229" actId="26606"/>
          <ac:spMkLst>
            <pc:docMk/>
            <pc:sldMk cId="3642016655" sldId="278"/>
            <ac:spMk id="3" creationId="{EC3864DD-B707-BE44-A285-7588D2A61323}"/>
          </ac:spMkLst>
        </pc:spChg>
        <pc:spChg chg="add del">
          <ac:chgData name="Tansey, Louise (MAG)" userId="388ce529-93ec-454c-9a47-d666ba1749de" providerId="ADAL" clId="{60DCF1FD-82E1-4FC7-A7F5-1BB4FE68D27A}" dt="2022-02-09T20:41:32.156" v="229" actId="26606"/>
          <ac:spMkLst>
            <pc:docMk/>
            <pc:sldMk cId="3642016655" sldId="278"/>
            <ac:spMk id="8" creationId="{C7FA33FF-088D-4F16-95A2-2C64D353DEA8}"/>
          </ac:spMkLst>
        </pc:spChg>
        <pc:spChg chg="add del">
          <ac:chgData name="Tansey, Louise (MAG)" userId="388ce529-93ec-454c-9a47-d666ba1749de" providerId="ADAL" clId="{60DCF1FD-82E1-4FC7-A7F5-1BB4FE68D27A}" dt="2022-02-09T20:41:32.156" v="229" actId="26606"/>
          <ac:spMkLst>
            <pc:docMk/>
            <pc:sldMk cId="3642016655" sldId="278"/>
            <ac:spMk id="10" creationId="{A376EFB1-01CF-419F-ABF1-2AF02BBFCBD1}"/>
          </ac:spMkLst>
        </pc:spChg>
        <pc:spChg chg="add del">
          <ac:chgData name="Tansey, Louise (MAG)" userId="388ce529-93ec-454c-9a47-d666ba1749de" providerId="ADAL" clId="{60DCF1FD-82E1-4FC7-A7F5-1BB4FE68D27A}" dt="2022-02-09T20:41:32.156" v="229" actId="26606"/>
          <ac:spMkLst>
            <pc:docMk/>
            <pc:sldMk cId="3642016655" sldId="278"/>
            <ac:spMk id="12" creationId="{FF9DEA15-78BD-4750-AA18-B9F28A6D5AB8}"/>
          </ac:spMkLst>
        </pc:spChg>
        <pc:spChg chg="add del">
          <ac:chgData name="Tansey, Louise (MAG)" userId="388ce529-93ec-454c-9a47-d666ba1749de" providerId="ADAL" clId="{60DCF1FD-82E1-4FC7-A7F5-1BB4FE68D27A}" dt="2022-02-09T20:41:32.156" v="229" actId="26606"/>
          <ac:spMkLst>
            <pc:docMk/>
            <pc:sldMk cId="3642016655" sldId="278"/>
            <ac:spMk id="17" creationId="{2BD55E05-51A2-4173-A7FA-869DE4F71AC3}"/>
          </ac:spMkLst>
        </pc:spChg>
      </pc:sldChg>
      <pc:sldChg chg="addSp modSp add mod setBg">
        <pc:chgData name="Tansey, Louise (MAG)" userId="388ce529-93ec-454c-9a47-d666ba1749de" providerId="ADAL" clId="{60DCF1FD-82E1-4FC7-A7F5-1BB4FE68D27A}" dt="2022-02-09T19:05:03.796" v="209" actId="26606"/>
        <pc:sldMkLst>
          <pc:docMk/>
          <pc:sldMk cId="2127054342" sldId="279"/>
        </pc:sldMkLst>
        <pc:spChg chg="mod">
          <ac:chgData name="Tansey, Louise (MAG)" userId="388ce529-93ec-454c-9a47-d666ba1749de" providerId="ADAL" clId="{60DCF1FD-82E1-4FC7-A7F5-1BB4FE68D27A}" dt="2022-02-09T19:05:03.796" v="209" actId="26606"/>
          <ac:spMkLst>
            <pc:docMk/>
            <pc:sldMk cId="2127054342" sldId="279"/>
            <ac:spMk id="2" creationId="{070CA58E-9792-8448-B113-5701DE1E4870}"/>
          </ac:spMkLst>
        </pc:spChg>
        <pc:spChg chg="mod">
          <ac:chgData name="Tansey, Louise (MAG)" userId="388ce529-93ec-454c-9a47-d666ba1749de" providerId="ADAL" clId="{60DCF1FD-82E1-4FC7-A7F5-1BB4FE68D27A}" dt="2022-02-09T19:05:03.796" v="209" actId="26606"/>
          <ac:spMkLst>
            <pc:docMk/>
            <pc:sldMk cId="2127054342" sldId="279"/>
            <ac:spMk id="3" creationId="{F1DCCD0E-8AFD-024C-A09E-AA7D6137FFF1}"/>
          </ac:spMkLst>
        </pc:spChg>
        <pc:spChg chg="add">
          <ac:chgData name="Tansey, Louise (MAG)" userId="388ce529-93ec-454c-9a47-d666ba1749de" providerId="ADAL" clId="{60DCF1FD-82E1-4FC7-A7F5-1BB4FE68D27A}" dt="2022-02-09T19:05:03.796" v="209" actId="26606"/>
          <ac:spMkLst>
            <pc:docMk/>
            <pc:sldMk cId="2127054342" sldId="279"/>
            <ac:spMk id="8" creationId="{C7FA33FF-088D-4F16-95A2-2C64D353DEA8}"/>
          </ac:spMkLst>
        </pc:spChg>
        <pc:spChg chg="add">
          <ac:chgData name="Tansey, Louise (MAG)" userId="388ce529-93ec-454c-9a47-d666ba1749de" providerId="ADAL" clId="{60DCF1FD-82E1-4FC7-A7F5-1BB4FE68D27A}" dt="2022-02-09T19:05:03.796" v="209" actId="26606"/>
          <ac:spMkLst>
            <pc:docMk/>
            <pc:sldMk cId="2127054342" sldId="279"/>
            <ac:spMk id="10" creationId="{A376EFB1-01CF-419F-ABF1-2AF02BBFCBD1}"/>
          </ac:spMkLst>
        </pc:spChg>
        <pc:spChg chg="add">
          <ac:chgData name="Tansey, Louise (MAG)" userId="388ce529-93ec-454c-9a47-d666ba1749de" providerId="ADAL" clId="{60DCF1FD-82E1-4FC7-A7F5-1BB4FE68D27A}" dt="2022-02-09T19:05:03.796" v="209" actId="26606"/>
          <ac:spMkLst>
            <pc:docMk/>
            <pc:sldMk cId="2127054342" sldId="279"/>
            <ac:spMk id="12" creationId="{FF9DEA15-78BD-4750-AA18-B9F28A6D5AB8}"/>
          </ac:spMkLst>
        </pc:spChg>
      </pc:sldChg>
      <pc:sldChg chg="addSp delSp modSp add mod setBg">
        <pc:chgData name="Tansey, Louise (MAG)" userId="388ce529-93ec-454c-9a47-d666ba1749de" providerId="ADAL" clId="{60DCF1FD-82E1-4FC7-A7F5-1BB4FE68D27A}" dt="2022-02-09T19:05:19.902" v="212" actId="26606"/>
        <pc:sldMkLst>
          <pc:docMk/>
          <pc:sldMk cId="2496488481" sldId="280"/>
        </pc:sldMkLst>
        <pc:spChg chg="mod">
          <ac:chgData name="Tansey, Louise (MAG)" userId="388ce529-93ec-454c-9a47-d666ba1749de" providerId="ADAL" clId="{60DCF1FD-82E1-4FC7-A7F5-1BB4FE68D27A}" dt="2022-02-09T19:05:19.902" v="212" actId="26606"/>
          <ac:spMkLst>
            <pc:docMk/>
            <pc:sldMk cId="2496488481" sldId="280"/>
            <ac:spMk id="2" creationId="{39F4605B-AE37-9F43-B00D-FCB1CBBE0EA7}"/>
          </ac:spMkLst>
        </pc:spChg>
        <pc:spChg chg="mod">
          <ac:chgData name="Tansey, Louise (MAG)" userId="388ce529-93ec-454c-9a47-d666ba1749de" providerId="ADAL" clId="{60DCF1FD-82E1-4FC7-A7F5-1BB4FE68D27A}" dt="2022-02-09T19:05:19.902" v="212" actId="26606"/>
          <ac:spMkLst>
            <pc:docMk/>
            <pc:sldMk cId="2496488481" sldId="280"/>
            <ac:spMk id="3" creationId="{13F371F8-AF80-E44D-BC4F-08E4B6AA25EC}"/>
          </ac:spMkLst>
        </pc:spChg>
        <pc:spChg chg="add del">
          <ac:chgData name="Tansey, Louise (MAG)" userId="388ce529-93ec-454c-9a47-d666ba1749de" providerId="ADAL" clId="{60DCF1FD-82E1-4FC7-A7F5-1BB4FE68D27A}" dt="2022-02-09T19:05:19.884" v="211" actId="26606"/>
          <ac:spMkLst>
            <pc:docMk/>
            <pc:sldMk cId="2496488481" sldId="280"/>
            <ac:spMk id="8" creationId="{C3896A03-3945-419A-B66B-4EE266EDD152}"/>
          </ac:spMkLst>
        </pc:spChg>
        <pc:spChg chg="add del">
          <ac:chgData name="Tansey, Louise (MAG)" userId="388ce529-93ec-454c-9a47-d666ba1749de" providerId="ADAL" clId="{60DCF1FD-82E1-4FC7-A7F5-1BB4FE68D27A}" dt="2022-02-09T19:05:19.884" v="211" actId="26606"/>
          <ac:spMkLst>
            <pc:docMk/>
            <pc:sldMk cId="2496488481" sldId="280"/>
            <ac:spMk id="10" creationId="{B34F5AD2-EDBD-4BBD-A55C-EAFFD0C7097A}"/>
          </ac:spMkLst>
        </pc:spChg>
        <pc:spChg chg="add del">
          <ac:chgData name="Tansey, Louise (MAG)" userId="388ce529-93ec-454c-9a47-d666ba1749de" providerId="ADAL" clId="{60DCF1FD-82E1-4FC7-A7F5-1BB4FE68D27A}" dt="2022-02-09T19:05:19.884" v="211" actId="26606"/>
          <ac:spMkLst>
            <pc:docMk/>
            <pc:sldMk cId="2496488481" sldId="280"/>
            <ac:spMk id="12" creationId="{B8EAE243-3A9F-4A46-B0D9-04C723A8A1BD}"/>
          </ac:spMkLst>
        </pc:spChg>
        <pc:spChg chg="add">
          <ac:chgData name="Tansey, Louise (MAG)" userId="388ce529-93ec-454c-9a47-d666ba1749de" providerId="ADAL" clId="{60DCF1FD-82E1-4FC7-A7F5-1BB4FE68D27A}" dt="2022-02-09T19:05:19.902" v="212" actId="26606"/>
          <ac:spMkLst>
            <pc:docMk/>
            <pc:sldMk cId="2496488481" sldId="280"/>
            <ac:spMk id="14" creationId="{C7FA33FF-088D-4F16-95A2-2C64D353DEA8}"/>
          </ac:spMkLst>
        </pc:spChg>
        <pc:spChg chg="add">
          <ac:chgData name="Tansey, Louise (MAG)" userId="388ce529-93ec-454c-9a47-d666ba1749de" providerId="ADAL" clId="{60DCF1FD-82E1-4FC7-A7F5-1BB4FE68D27A}" dt="2022-02-09T19:05:19.902" v="212" actId="26606"/>
          <ac:spMkLst>
            <pc:docMk/>
            <pc:sldMk cId="2496488481" sldId="280"/>
            <ac:spMk id="15" creationId="{A376EFB1-01CF-419F-ABF1-2AF02BBFCBD1}"/>
          </ac:spMkLst>
        </pc:spChg>
        <pc:spChg chg="add">
          <ac:chgData name="Tansey, Louise (MAG)" userId="388ce529-93ec-454c-9a47-d666ba1749de" providerId="ADAL" clId="{60DCF1FD-82E1-4FC7-A7F5-1BB4FE68D27A}" dt="2022-02-09T19:05:19.902" v="212" actId="26606"/>
          <ac:spMkLst>
            <pc:docMk/>
            <pc:sldMk cId="2496488481" sldId="280"/>
            <ac:spMk id="16" creationId="{FF9DEA15-78BD-4750-AA18-B9F28A6D5AB8}"/>
          </ac:spMkLst>
        </pc:spChg>
      </pc:sldChg>
      <pc:sldChg chg="addSp modSp add mod setBg modAnim">
        <pc:chgData name="Tansey, Louise (MAG)" userId="388ce529-93ec-454c-9a47-d666ba1749de" providerId="ADAL" clId="{60DCF1FD-82E1-4FC7-A7F5-1BB4FE68D27A}" dt="2022-02-09T19:05:42.440" v="218" actId="20577"/>
        <pc:sldMkLst>
          <pc:docMk/>
          <pc:sldMk cId="1105778263" sldId="281"/>
        </pc:sldMkLst>
        <pc:spChg chg="mod">
          <ac:chgData name="Tansey, Louise (MAG)" userId="388ce529-93ec-454c-9a47-d666ba1749de" providerId="ADAL" clId="{60DCF1FD-82E1-4FC7-A7F5-1BB4FE68D27A}" dt="2022-02-09T19:05:24.204" v="213" actId="26606"/>
          <ac:spMkLst>
            <pc:docMk/>
            <pc:sldMk cId="1105778263" sldId="281"/>
            <ac:spMk id="2" creationId="{84309153-982B-0440-9FDD-AAEFE9CDC6EF}"/>
          </ac:spMkLst>
        </pc:spChg>
        <pc:spChg chg="mod">
          <ac:chgData name="Tansey, Louise (MAG)" userId="388ce529-93ec-454c-9a47-d666ba1749de" providerId="ADAL" clId="{60DCF1FD-82E1-4FC7-A7F5-1BB4FE68D27A}" dt="2022-02-09T19:05:42.440" v="218" actId="20577"/>
          <ac:spMkLst>
            <pc:docMk/>
            <pc:sldMk cId="1105778263" sldId="281"/>
            <ac:spMk id="3" creationId="{495D5A58-8AA9-704E-A4C4-15E40EB19638}"/>
          </ac:spMkLst>
        </pc:spChg>
        <pc:spChg chg="add">
          <ac:chgData name="Tansey, Louise (MAG)" userId="388ce529-93ec-454c-9a47-d666ba1749de" providerId="ADAL" clId="{60DCF1FD-82E1-4FC7-A7F5-1BB4FE68D27A}" dt="2022-02-09T19:05:24.204" v="213" actId="26606"/>
          <ac:spMkLst>
            <pc:docMk/>
            <pc:sldMk cId="1105778263" sldId="281"/>
            <ac:spMk id="8" creationId="{C7FA33FF-088D-4F16-95A2-2C64D353DEA8}"/>
          </ac:spMkLst>
        </pc:spChg>
        <pc:spChg chg="add">
          <ac:chgData name="Tansey, Louise (MAG)" userId="388ce529-93ec-454c-9a47-d666ba1749de" providerId="ADAL" clId="{60DCF1FD-82E1-4FC7-A7F5-1BB4FE68D27A}" dt="2022-02-09T19:05:24.204" v="213" actId="26606"/>
          <ac:spMkLst>
            <pc:docMk/>
            <pc:sldMk cId="1105778263" sldId="281"/>
            <ac:spMk id="10" creationId="{A376EFB1-01CF-419F-ABF1-2AF02BBFCBD1}"/>
          </ac:spMkLst>
        </pc:spChg>
        <pc:spChg chg="add">
          <ac:chgData name="Tansey, Louise (MAG)" userId="388ce529-93ec-454c-9a47-d666ba1749de" providerId="ADAL" clId="{60DCF1FD-82E1-4FC7-A7F5-1BB4FE68D27A}" dt="2022-02-09T19:05:24.204" v="213" actId="26606"/>
          <ac:spMkLst>
            <pc:docMk/>
            <pc:sldMk cId="1105778263" sldId="281"/>
            <ac:spMk id="12" creationId="{FF9DEA15-78BD-4750-AA18-B9F28A6D5AB8}"/>
          </ac:spMkLst>
        </pc:spChg>
      </pc:sldChg>
      <pc:sldChg chg="addSp modSp add mod setBg">
        <pc:chgData name="Tansey, Louise (MAG)" userId="388ce529-93ec-454c-9a47-d666ba1749de" providerId="ADAL" clId="{60DCF1FD-82E1-4FC7-A7F5-1BB4FE68D27A}" dt="2022-02-09T19:05:28.679" v="214" actId="26606"/>
        <pc:sldMkLst>
          <pc:docMk/>
          <pc:sldMk cId="2925877837" sldId="282"/>
        </pc:sldMkLst>
        <pc:spChg chg="mod">
          <ac:chgData name="Tansey, Louise (MAG)" userId="388ce529-93ec-454c-9a47-d666ba1749de" providerId="ADAL" clId="{60DCF1FD-82E1-4FC7-A7F5-1BB4FE68D27A}" dt="2022-02-09T19:05:28.679" v="214" actId="26606"/>
          <ac:spMkLst>
            <pc:docMk/>
            <pc:sldMk cId="2925877837" sldId="282"/>
            <ac:spMk id="2" creationId="{ABB11D2B-063D-6040-A104-46D4DE92C866}"/>
          </ac:spMkLst>
        </pc:spChg>
        <pc:spChg chg="mod">
          <ac:chgData name="Tansey, Louise (MAG)" userId="388ce529-93ec-454c-9a47-d666ba1749de" providerId="ADAL" clId="{60DCF1FD-82E1-4FC7-A7F5-1BB4FE68D27A}" dt="2022-02-09T19:05:28.679" v="214" actId="26606"/>
          <ac:spMkLst>
            <pc:docMk/>
            <pc:sldMk cId="2925877837" sldId="282"/>
            <ac:spMk id="3" creationId="{0BE824CA-E94D-B942-B38D-F4352FF121C1}"/>
          </ac:spMkLst>
        </pc:spChg>
        <pc:spChg chg="add">
          <ac:chgData name="Tansey, Louise (MAG)" userId="388ce529-93ec-454c-9a47-d666ba1749de" providerId="ADAL" clId="{60DCF1FD-82E1-4FC7-A7F5-1BB4FE68D27A}" dt="2022-02-09T19:05:28.679" v="214" actId="26606"/>
          <ac:spMkLst>
            <pc:docMk/>
            <pc:sldMk cId="2925877837" sldId="282"/>
            <ac:spMk id="8" creationId="{C7FA33FF-088D-4F16-95A2-2C64D353DEA8}"/>
          </ac:spMkLst>
        </pc:spChg>
        <pc:spChg chg="add">
          <ac:chgData name="Tansey, Louise (MAG)" userId="388ce529-93ec-454c-9a47-d666ba1749de" providerId="ADAL" clId="{60DCF1FD-82E1-4FC7-A7F5-1BB4FE68D27A}" dt="2022-02-09T19:05:28.679" v="214" actId="26606"/>
          <ac:spMkLst>
            <pc:docMk/>
            <pc:sldMk cId="2925877837" sldId="282"/>
            <ac:spMk id="10" creationId="{A376EFB1-01CF-419F-ABF1-2AF02BBFCBD1}"/>
          </ac:spMkLst>
        </pc:spChg>
        <pc:spChg chg="add">
          <ac:chgData name="Tansey, Louise (MAG)" userId="388ce529-93ec-454c-9a47-d666ba1749de" providerId="ADAL" clId="{60DCF1FD-82E1-4FC7-A7F5-1BB4FE68D27A}" dt="2022-02-09T19:05:28.679" v="214" actId="26606"/>
          <ac:spMkLst>
            <pc:docMk/>
            <pc:sldMk cId="2925877837" sldId="282"/>
            <ac:spMk id="12" creationId="{FF9DEA15-78BD-4750-AA18-B9F28A6D5AB8}"/>
          </ac:spMkLst>
        </pc:spChg>
      </pc:sldChg>
      <pc:sldChg chg="addSp modSp add mod setBg">
        <pc:chgData name="Tansey, Louise (MAG)" userId="388ce529-93ec-454c-9a47-d666ba1749de" providerId="ADAL" clId="{60DCF1FD-82E1-4FC7-A7F5-1BB4FE68D27A}" dt="2022-02-09T19:05:32.104" v="215" actId="26606"/>
        <pc:sldMkLst>
          <pc:docMk/>
          <pc:sldMk cId="1107258452" sldId="283"/>
        </pc:sldMkLst>
        <pc:spChg chg="mod">
          <ac:chgData name="Tansey, Louise (MAG)" userId="388ce529-93ec-454c-9a47-d666ba1749de" providerId="ADAL" clId="{60DCF1FD-82E1-4FC7-A7F5-1BB4FE68D27A}" dt="2022-02-09T19:05:32.104" v="215" actId="26606"/>
          <ac:spMkLst>
            <pc:docMk/>
            <pc:sldMk cId="1107258452" sldId="283"/>
            <ac:spMk id="2" creationId="{00000000-0000-0000-0000-000000000000}"/>
          </ac:spMkLst>
        </pc:spChg>
        <pc:spChg chg="mod">
          <ac:chgData name="Tansey, Louise (MAG)" userId="388ce529-93ec-454c-9a47-d666ba1749de" providerId="ADAL" clId="{60DCF1FD-82E1-4FC7-A7F5-1BB4FE68D27A}" dt="2022-02-09T19:05:32.104" v="215" actId="26606"/>
          <ac:spMkLst>
            <pc:docMk/>
            <pc:sldMk cId="1107258452" sldId="283"/>
            <ac:spMk id="3" creationId="{00000000-0000-0000-0000-000000000000}"/>
          </ac:spMkLst>
        </pc:spChg>
        <pc:spChg chg="add">
          <ac:chgData name="Tansey, Louise (MAG)" userId="388ce529-93ec-454c-9a47-d666ba1749de" providerId="ADAL" clId="{60DCF1FD-82E1-4FC7-A7F5-1BB4FE68D27A}" dt="2022-02-09T19:05:32.104" v="215" actId="26606"/>
          <ac:spMkLst>
            <pc:docMk/>
            <pc:sldMk cId="1107258452" sldId="283"/>
            <ac:spMk id="8" creationId="{C7FA33FF-088D-4F16-95A2-2C64D353DEA8}"/>
          </ac:spMkLst>
        </pc:spChg>
        <pc:spChg chg="add">
          <ac:chgData name="Tansey, Louise (MAG)" userId="388ce529-93ec-454c-9a47-d666ba1749de" providerId="ADAL" clId="{60DCF1FD-82E1-4FC7-A7F5-1BB4FE68D27A}" dt="2022-02-09T19:05:32.104" v="215" actId="26606"/>
          <ac:spMkLst>
            <pc:docMk/>
            <pc:sldMk cId="1107258452" sldId="283"/>
            <ac:spMk id="10" creationId="{A376EFB1-01CF-419F-ABF1-2AF02BBFCBD1}"/>
          </ac:spMkLst>
        </pc:spChg>
        <pc:spChg chg="add">
          <ac:chgData name="Tansey, Louise (MAG)" userId="388ce529-93ec-454c-9a47-d666ba1749de" providerId="ADAL" clId="{60DCF1FD-82E1-4FC7-A7F5-1BB4FE68D27A}" dt="2022-02-09T19:05:32.104" v="215" actId="26606"/>
          <ac:spMkLst>
            <pc:docMk/>
            <pc:sldMk cId="1107258452" sldId="283"/>
            <ac:spMk id="12" creationId="{FF9DEA15-78BD-4750-AA18-B9F28A6D5AB8}"/>
          </ac:spMkLst>
        </pc:spChg>
      </pc:sldChg>
      <pc:sldChg chg="add del">
        <pc:chgData name="Tansey, Louise (MAG)" userId="388ce529-93ec-454c-9a47-d666ba1749de" providerId="ADAL" clId="{60DCF1FD-82E1-4FC7-A7F5-1BB4FE68D27A}" dt="2022-02-10T17:35:28.403" v="237"/>
        <pc:sldMkLst>
          <pc:docMk/>
          <pc:sldMk cId="4112737220" sldId="284"/>
        </pc:sldMkLst>
      </pc:sldChg>
      <pc:sldChg chg="modSp add del mod">
        <pc:chgData name="Tansey, Louise (MAG)" userId="388ce529-93ec-454c-9a47-d666ba1749de" providerId="ADAL" clId="{60DCF1FD-82E1-4FC7-A7F5-1BB4FE68D27A}" dt="2022-02-10T17:35:28.403" v="237"/>
        <pc:sldMkLst>
          <pc:docMk/>
          <pc:sldMk cId="3906694794" sldId="285"/>
        </pc:sldMkLst>
        <pc:spChg chg="mod">
          <ac:chgData name="Tansey, Louise (MAG)" userId="388ce529-93ec-454c-9a47-d666ba1749de" providerId="ADAL" clId="{60DCF1FD-82E1-4FC7-A7F5-1BB4FE68D27A}" dt="2022-02-10T17:35:28.403" v="237"/>
          <ac:spMkLst>
            <pc:docMk/>
            <pc:sldMk cId="3906694794" sldId="285"/>
            <ac:spMk id="3" creationId="{149AB86B-D409-410A-9CE0-67F5CC55349A}"/>
          </ac:spMkLst>
        </pc:spChg>
      </pc:sldChg>
      <pc:sldChg chg="add del">
        <pc:chgData name="Tansey, Louise (MAG)" userId="388ce529-93ec-454c-9a47-d666ba1749de" providerId="ADAL" clId="{60DCF1FD-82E1-4FC7-A7F5-1BB4FE68D27A}" dt="2022-02-10T17:35:28.403" v="237"/>
        <pc:sldMkLst>
          <pc:docMk/>
          <pc:sldMk cId="812667328" sldId="286"/>
        </pc:sldMkLst>
      </pc:sldChg>
      <pc:sldChg chg="modSp add del mod">
        <pc:chgData name="Tansey, Louise (MAG)" userId="388ce529-93ec-454c-9a47-d666ba1749de" providerId="ADAL" clId="{60DCF1FD-82E1-4FC7-A7F5-1BB4FE68D27A}" dt="2022-02-10T17:35:28.403" v="237"/>
        <pc:sldMkLst>
          <pc:docMk/>
          <pc:sldMk cId="2046890646" sldId="287"/>
        </pc:sldMkLst>
        <pc:spChg chg="mod">
          <ac:chgData name="Tansey, Louise (MAG)" userId="388ce529-93ec-454c-9a47-d666ba1749de" providerId="ADAL" clId="{60DCF1FD-82E1-4FC7-A7F5-1BB4FE68D27A}" dt="2022-02-10T17:35:28.403" v="237"/>
          <ac:spMkLst>
            <pc:docMk/>
            <pc:sldMk cId="2046890646" sldId="287"/>
            <ac:spMk id="3" creationId="{AAFC9089-0136-4F66-BA0F-1CA259E0CC5A}"/>
          </ac:spMkLst>
        </pc:spChg>
      </pc:sldChg>
      <pc:sldChg chg="add del">
        <pc:chgData name="Tansey, Louise (MAG)" userId="388ce529-93ec-454c-9a47-d666ba1749de" providerId="ADAL" clId="{60DCF1FD-82E1-4FC7-A7F5-1BB4FE68D27A}" dt="2022-02-10T17:35:28.403" v="237"/>
        <pc:sldMkLst>
          <pc:docMk/>
          <pc:sldMk cId="399198479" sldId="288"/>
        </pc:sldMkLst>
      </pc:sldChg>
      <pc:sldChg chg="add del">
        <pc:chgData name="Tansey, Louise (MAG)" userId="388ce529-93ec-454c-9a47-d666ba1749de" providerId="ADAL" clId="{60DCF1FD-82E1-4FC7-A7F5-1BB4FE68D27A}" dt="2022-02-10T17:35:28.403" v="237"/>
        <pc:sldMkLst>
          <pc:docMk/>
          <pc:sldMk cId="2583179009" sldId="289"/>
        </pc:sldMkLst>
      </pc:sldChg>
      <pc:sldChg chg="addSp delSp add del setBg delDesignElem">
        <pc:chgData name="Tansey, Louise (MAG)" userId="388ce529-93ec-454c-9a47-d666ba1749de" providerId="ADAL" clId="{60DCF1FD-82E1-4FC7-A7F5-1BB4FE68D27A}" dt="2022-02-10T17:35:28.403" v="237"/>
        <pc:sldMkLst>
          <pc:docMk/>
          <pc:sldMk cId="3556262777" sldId="290"/>
        </pc:sldMkLst>
        <pc:spChg chg="add del">
          <ac:chgData name="Tansey, Louise (MAG)" userId="388ce529-93ec-454c-9a47-d666ba1749de" providerId="ADAL" clId="{60DCF1FD-82E1-4FC7-A7F5-1BB4FE68D27A}" dt="2022-02-10T17:35:28.403" v="237"/>
          <ac:spMkLst>
            <pc:docMk/>
            <pc:sldMk cId="3556262777" sldId="290"/>
            <ac:spMk id="15" creationId="{0BCA04BD-BEDE-46FF-9567-CC9C5D5FA07F}"/>
          </ac:spMkLst>
        </pc:spChg>
      </pc:sldChg>
      <pc:sldChg chg="new del ord">
        <pc:chgData name="Tansey, Louise (MAG)" userId="388ce529-93ec-454c-9a47-d666ba1749de" providerId="ADAL" clId="{60DCF1FD-82E1-4FC7-A7F5-1BB4FE68D27A}" dt="2022-02-10T17:36:02.707" v="242" actId="47"/>
        <pc:sldMkLst>
          <pc:docMk/>
          <pc:sldMk cId="3529896832" sldId="291"/>
        </pc:sldMkLst>
      </pc:sldChg>
      <pc:sldChg chg="modSp new mod">
        <pc:chgData name="Tansey, Louise (MAG)" userId="388ce529-93ec-454c-9a47-d666ba1749de" providerId="ADAL" clId="{60DCF1FD-82E1-4FC7-A7F5-1BB4FE68D27A}" dt="2022-02-10T17:37:57.006" v="319" actId="20577"/>
        <pc:sldMkLst>
          <pc:docMk/>
          <pc:sldMk cId="3957493824" sldId="292"/>
        </pc:sldMkLst>
        <pc:spChg chg="mod">
          <ac:chgData name="Tansey, Louise (MAG)" userId="388ce529-93ec-454c-9a47-d666ba1749de" providerId="ADAL" clId="{60DCF1FD-82E1-4FC7-A7F5-1BB4FE68D27A}" dt="2022-02-10T17:37:57.006" v="319" actId="20577"/>
          <ac:spMkLst>
            <pc:docMk/>
            <pc:sldMk cId="3957493824" sldId="292"/>
            <ac:spMk id="2" creationId="{511D0EFA-CBA6-47AD-BB0F-171BC653728B}"/>
          </ac:spMkLst>
        </pc:spChg>
        <pc:spChg chg="mod">
          <ac:chgData name="Tansey, Louise (MAG)" userId="388ce529-93ec-454c-9a47-d666ba1749de" providerId="ADAL" clId="{60DCF1FD-82E1-4FC7-A7F5-1BB4FE68D27A}" dt="2022-02-10T17:36:39.906" v="274" actId="20577"/>
          <ac:spMkLst>
            <pc:docMk/>
            <pc:sldMk cId="3957493824" sldId="292"/>
            <ac:spMk id="3" creationId="{6CCB22FC-5D2D-4F79-930A-3FDC678D510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6570A-87D8-4458-AE6C-7535C8709DB0}" type="datetimeFigureOut">
              <a:rPr lang="en-CA" smtClean="0"/>
              <a:t>02/10/2022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AA2FA4-2CD5-49FA-8D57-037B7ABA7586}" type="slidenum">
              <a:rPr lang="en-CA" smtClean="0"/>
              <a:t>‹#›</a:t>
            </a:fld>
            <a:endParaRPr lang="en-CA"/>
          </a:p>
        </p:txBody>
      </p:sp>
    </p:spTree>
    <p:extLst>
      <p:ext uri="{BB962C8B-B14F-4D97-AF65-F5344CB8AC3E}">
        <p14:creationId xmlns:p14="http://schemas.microsoft.com/office/powerpoint/2010/main" val="2228944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4AA2FA4-2CD5-49FA-8D57-037B7ABA7586}" type="slidenum">
              <a:rPr lang="en-CA" smtClean="0"/>
              <a:t>1</a:t>
            </a:fld>
            <a:endParaRPr lang="en-CA"/>
          </a:p>
        </p:txBody>
      </p:sp>
    </p:spTree>
    <p:extLst>
      <p:ext uri="{BB962C8B-B14F-4D97-AF65-F5344CB8AC3E}">
        <p14:creationId xmlns:p14="http://schemas.microsoft.com/office/powerpoint/2010/main" val="3326025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thoughts on how to manage our own feelings of dismay when it feels like a waste of time:</a:t>
            </a:r>
          </a:p>
          <a:p>
            <a:endParaRPr lang="en-US" dirty="0"/>
          </a:p>
          <a:p>
            <a:pPr marL="171450" indent="-171450">
              <a:buFont typeface="Arial" panose="020B0604020202020204" pitchFamily="34" charset="0"/>
              <a:buChar char="•"/>
            </a:pPr>
            <a:r>
              <a:rPr lang="en-US" dirty="0"/>
              <a:t>We don’t have to go along with it and we don’t have to make it easy</a:t>
            </a:r>
          </a:p>
          <a:p>
            <a:pPr marL="171450" indent="-171450">
              <a:buFont typeface="Arial" panose="020B0604020202020204" pitchFamily="34" charset="0"/>
              <a:buChar char="•"/>
            </a:pPr>
            <a:r>
              <a:rPr lang="en-US" dirty="0"/>
              <a:t>They may be asking us to sort out the thorny issues for them so they can ultimately find for us – surprise!</a:t>
            </a:r>
          </a:p>
          <a:p>
            <a:pPr marL="171450" indent="-171450">
              <a:buFont typeface="Arial" panose="020B0604020202020204" pitchFamily="34" charset="0"/>
              <a:buChar char="•"/>
            </a:pPr>
            <a:r>
              <a:rPr lang="en-US" dirty="0"/>
              <a:t>We have a job to do</a:t>
            </a:r>
          </a:p>
          <a:p>
            <a:pPr marL="171450" indent="-171450">
              <a:buFont typeface="Arial" panose="020B0604020202020204" pitchFamily="34" charset="0"/>
              <a:buChar char="•"/>
            </a:pPr>
            <a:r>
              <a:rPr lang="en-US" dirty="0"/>
              <a:t>Who is your audience – only that judge? No.  Court of Appeal, management, 720 Bay committee, victims, accused</a:t>
            </a:r>
          </a:p>
          <a:p>
            <a:pPr marL="171450" indent="-171450">
              <a:buFont typeface="Arial" panose="020B0604020202020204" pitchFamily="34" charset="0"/>
              <a:buChar char="•"/>
            </a:pPr>
            <a:r>
              <a:rPr lang="en-US" dirty="0"/>
              <a:t>And it isn’t over until it’s over….your immediate audience may change</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AA2FA4-2CD5-49FA-8D57-037B7ABA758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1055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 thought was a dead loser became a success.  </a:t>
            </a:r>
          </a:p>
          <a:p>
            <a:endParaRPr lang="en-US" dirty="0"/>
          </a:p>
          <a:p>
            <a:r>
              <a:rPr lang="en-US" dirty="0"/>
              <a:t>Did I know what I was doing at the beginning?  No.  </a:t>
            </a:r>
          </a:p>
          <a:p>
            <a:endParaRPr lang="en-US" dirty="0"/>
          </a:p>
          <a:p>
            <a:r>
              <a:rPr lang="en-US" dirty="0"/>
              <a:t>Did I feel fired up about diving into the nitty gritty on SOIRA Orders and their termination? No.  </a:t>
            </a:r>
          </a:p>
          <a:p>
            <a:endParaRPr lang="en-US" dirty="0"/>
          </a:p>
          <a:p>
            <a:r>
              <a:rPr lang="en-US" dirty="0"/>
              <a:t>Did I ask myself “oh who really cares?  The guy’s got a pardon.  Can’t we just let him have his termination?” Yes</a:t>
            </a:r>
          </a:p>
          <a:p>
            <a:endParaRPr lang="en-US" dirty="0"/>
          </a:p>
          <a:p>
            <a:r>
              <a:rPr lang="en-US" dirty="0"/>
              <a:t>Did I have other things to do? Yes.  </a:t>
            </a:r>
          </a:p>
          <a:p>
            <a:endParaRPr lang="en-US" dirty="0"/>
          </a:p>
          <a:p>
            <a:r>
              <a:rPr lang="en-US" dirty="0"/>
              <a:t>Am I glad I dug in and figured it out? Yes.  </a:t>
            </a:r>
          </a:p>
          <a:p>
            <a:endParaRPr lang="en-US" dirty="0"/>
          </a:p>
          <a:p>
            <a:r>
              <a:rPr lang="en-US" dirty="0"/>
              <a:t>Once I knew that he was still trying to manipulate the system by controlling the narrative, 15 years later, I realized this guy just doesn’t get it and so who knows if he’s been rehabilitated.  Who knows if he’d do it again?  Who knows if it’s a one off.  It really came through in cross that he just didn’t think the same rules should apply to him that apply to </a:t>
            </a:r>
            <a:r>
              <a:rPr lang="en-US"/>
              <a:t>everyone else.</a:t>
            </a:r>
            <a:endParaRPr lang="en-US" dirty="0"/>
          </a:p>
          <a:p>
            <a:endParaRPr lang="en-US" dirty="0"/>
          </a:p>
          <a:p>
            <a:r>
              <a:rPr lang="en-US" dirty="0"/>
              <a:t>It was a good day.  Things went the Crown’s way because, in this case, they should have.  But the judge wouldn’t have known what to do without the cases and without the evidence from OPS and the cross.  </a:t>
            </a:r>
          </a:p>
          <a:p>
            <a:endParaRPr lang="en-US" dirty="0"/>
          </a:p>
          <a:p>
            <a:r>
              <a:rPr lang="en-US" dirty="0"/>
              <a:t>It feels good to do something well and to get good results because you’ve dug in and figured it out.</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AA2FA4-2CD5-49FA-8D57-037B7ABA758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625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D36C2B-AAC4-411C-8ACC-60CE5C736F0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8336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History has a habit of repeating itself – if you couldn’t get it resolved at the CPT or the JPT, and the Crown was making their best offers then, probably not going to meet in the middle now unless the accused can no longer afford to pay the lawyer for trial</a:t>
            </a:r>
          </a:p>
          <a:p>
            <a:pPr marL="171450" indent="-171450">
              <a:buFontTx/>
              <a:buChar char="-"/>
            </a:pPr>
            <a:r>
              <a:rPr lang="en-US" dirty="0"/>
              <a:t>They have to admit the essential elements of the offence </a:t>
            </a:r>
          </a:p>
          <a:p>
            <a:pPr marL="171450" indent="-171450">
              <a:buFontTx/>
              <a:buChar char="-"/>
            </a:pPr>
            <a:r>
              <a:rPr lang="en-US" dirty="0"/>
              <a:t>Resolution is supposed to save resources not drain them further </a:t>
            </a:r>
          </a:p>
          <a:p>
            <a:pPr marL="171450" indent="-171450">
              <a:buFontTx/>
              <a:buChar char="-"/>
            </a:pPr>
            <a:r>
              <a:rPr lang="en-US" dirty="0"/>
              <a:t>At times a defence strategy in more major cases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kern="1200" dirty="0">
                <a:solidFill>
                  <a:schemeClr val="tx1"/>
                </a:solidFill>
                <a:effectLst/>
                <a:latin typeface="+mn-lt"/>
                <a:ea typeface="+mn-ea"/>
                <a:cs typeface="+mn-cs"/>
              </a:rPr>
              <a:t>“This position is primarily based on an early guilty plea. Our Court of Appeal in </a:t>
            </a:r>
            <a:r>
              <a:rPr lang="en-CA" sz="1200" i="1" kern="1200" dirty="0">
                <a:solidFill>
                  <a:schemeClr val="tx1"/>
                </a:solidFill>
                <a:effectLst/>
                <a:latin typeface="+mn-lt"/>
                <a:ea typeface="+mn-ea"/>
                <a:cs typeface="+mn-cs"/>
              </a:rPr>
              <a:t>R</a:t>
            </a:r>
            <a:r>
              <a:rPr lang="en-CA" sz="1200" kern="1200" dirty="0">
                <a:solidFill>
                  <a:schemeClr val="tx1"/>
                </a:solidFill>
                <a:effectLst/>
                <a:latin typeface="+mn-lt"/>
                <a:ea typeface="+mn-ea"/>
                <a:cs typeface="+mn-cs"/>
              </a:rPr>
              <a:t> v </a:t>
            </a:r>
            <a:r>
              <a:rPr lang="en-CA" sz="1200" i="1" kern="1200" dirty="0">
                <a:solidFill>
                  <a:schemeClr val="tx1"/>
                </a:solidFill>
                <a:effectLst/>
                <a:latin typeface="+mn-lt"/>
                <a:ea typeface="+mn-ea"/>
                <a:cs typeface="+mn-cs"/>
              </a:rPr>
              <a:t>Mann</a:t>
            </a:r>
            <a:r>
              <a:rPr lang="en-CA" sz="1200" kern="1200" dirty="0">
                <a:solidFill>
                  <a:schemeClr val="tx1"/>
                </a:solidFill>
                <a:effectLst/>
                <a:latin typeface="+mn-lt"/>
                <a:ea typeface="+mn-ea"/>
                <a:cs typeface="+mn-cs"/>
              </a:rPr>
              <a:t>, [2010] OJ No 1924 at ¶21 stated, “A guilty plea, especially an early one, is entitled to a substantial credit in the sentencing process.” In </a:t>
            </a:r>
            <a:r>
              <a:rPr lang="en-CA" sz="1200" i="1" kern="1200" dirty="0">
                <a:solidFill>
                  <a:schemeClr val="tx1"/>
                </a:solidFill>
                <a:effectLst/>
                <a:latin typeface="+mn-lt"/>
                <a:ea typeface="+mn-ea"/>
                <a:cs typeface="+mn-cs"/>
              </a:rPr>
              <a:t>R</a:t>
            </a:r>
            <a:r>
              <a:rPr lang="en-CA" sz="1200" kern="1200" dirty="0">
                <a:solidFill>
                  <a:schemeClr val="tx1"/>
                </a:solidFill>
                <a:effectLst/>
                <a:latin typeface="+mn-lt"/>
                <a:ea typeface="+mn-ea"/>
                <a:cs typeface="+mn-cs"/>
              </a:rPr>
              <a:t> v </a:t>
            </a:r>
            <a:r>
              <a:rPr lang="en-CA" sz="1200" i="1" kern="1200" dirty="0">
                <a:solidFill>
                  <a:schemeClr val="tx1"/>
                </a:solidFill>
                <a:effectLst/>
                <a:latin typeface="+mn-lt"/>
                <a:ea typeface="+mn-ea"/>
                <a:cs typeface="+mn-cs"/>
              </a:rPr>
              <a:t>Faulds</a:t>
            </a:r>
            <a:r>
              <a:rPr lang="en-CA" sz="1200" kern="1200" dirty="0">
                <a:solidFill>
                  <a:schemeClr val="tx1"/>
                </a:solidFill>
                <a:effectLst/>
                <a:latin typeface="+mn-lt"/>
                <a:ea typeface="+mn-ea"/>
                <a:cs typeface="+mn-cs"/>
              </a:rPr>
              <a:t>, [1994] OJ No 2145 the Ontario Court of Appeal at ¶14 held that a guilty plea is important for several reasons, one of which is saving “valuable judicial resources.” All of this to say, the more time that passes, the more judicial resources that are expended, the more likely our position is to increase in recognition of the decreasing mitigation afforded to the guilty plea. I want to make this clear for Mr. </a:t>
            </a:r>
            <a:r>
              <a:rPr lang="en-CA" sz="1200" kern="1200">
                <a:solidFill>
                  <a:schemeClr val="tx1"/>
                </a:solidFill>
                <a:effectLst/>
                <a:latin typeface="+mn-lt"/>
                <a:ea typeface="+mn-ea"/>
                <a:cs typeface="+mn-cs"/>
              </a:rPr>
              <a:t>RADFORD from the outset and the basis for the Crown’s reasoning moving forward.” </a:t>
            </a:r>
          </a:p>
          <a:p>
            <a:pPr marL="171450" indent="-171450">
              <a:buFontTx/>
              <a:buChar char="-"/>
            </a:pPr>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D36C2B-AAC4-411C-8ACC-60CE5C736F0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0056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D36C2B-AAC4-411C-8ACC-60CE5C736F0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958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There is a reason why they need to be approved </a:t>
            </a:r>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D36C2B-AAC4-411C-8ACC-60CE5C736F0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5703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Also in relation to trying to craft admissions, you can just call the witness  </a:t>
            </a:r>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D36C2B-AAC4-411C-8ACC-60CE5C736F0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3619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4AA2FA4-2CD5-49FA-8D57-037B7ABA7586}" type="slidenum">
              <a:rPr lang="en-CA" smtClean="0"/>
              <a:t>2</a:t>
            </a:fld>
            <a:endParaRPr lang="en-CA"/>
          </a:p>
        </p:txBody>
      </p:sp>
    </p:spTree>
    <p:extLst>
      <p:ext uri="{BB962C8B-B14F-4D97-AF65-F5344CB8AC3E}">
        <p14:creationId xmlns:p14="http://schemas.microsoft.com/office/powerpoint/2010/main" val="1200044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Bail </a:t>
            </a:r>
            <a:r>
              <a:rPr lang="en-US" dirty="0" err="1"/>
              <a:t>Vettor</a:t>
            </a:r>
            <a:r>
              <a:rPr lang="en-US" dirty="0"/>
              <a:t> also – connected with IO and considered risk assessment (was high). </a:t>
            </a:r>
            <a:endParaRPr lang="en-CA" dirty="0"/>
          </a:p>
        </p:txBody>
      </p:sp>
      <p:sp>
        <p:nvSpPr>
          <p:cNvPr id="4" name="Slide Number Placeholder 3"/>
          <p:cNvSpPr>
            <a:spLocks noGrp="1"/>
          </p:cNvSpPr>
          <p:nvPr>
            <p:ph type="sldNum" sz="quarter" idx="5"/>
          </p:nvPr>
        </p:nvSpPr>
        <p:spPr/>
        <p:txBody>
          <a:bodyPr/>
          <a:lstStyle/>
          <a:p>
            <a:fld id="{14AA2FA4-2CD5-49FA-8D57-037B7ABA7586}" type="slidenum">
              <a:rPr lang="en-CA" smtClean="0"/>
              <a:t>4</a:t>
            </a:fld>
            <a:endParaRPr lang="en-CA"/>
          </a:p>
        </p:txBody>
      </p:sp>
    </p:spTree>
    <p:extLst>
      <p:ext uri="{BB962C8B-B14F-4D97-AF65-F5344CB8AC3E}">
        <p14:creationId xmlns:p14="http://schemas.microsoft.com/office/powerpoint/2010/main" val="1692397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Issues:</a:t>
            </a:r>
          </a:p>
          <a:p>
            <a:endParaRPr lang="en-US" dirty="0"/>
          </a:p>
          <a:p>
            <a:r>
              <a:rPr lang="en-US" dirty="0"/>
              <a:t>There are lots:</a:t>
            </a:r>
          </a:p>
          <a:p>
            <a:pPr marL="228600" indent="-228600">
              <a:buAutoNum type="arabicPeriod"/>
            </a:pPr>
            <a:r>
              <a:rPr lang="en-US" dirty="0"/>
              <a:t>The Crown speaks with one voice – there was already a position on file which was to run the hearing. That means running the entire hearing, not half. </a:t>
            </a:r>
          </a:p>
          <a:p>
            <a:pPr marL="228600" indent="-228600">
              <a:buAutoNum type="arabicPeriod"/>
            </a:pPr>
            <a:r>
              <a:rPr lang="en-US" dirty="0"/>
              <a:t>Options – do not depart from the original endorsement in the file. Bail is no exception. Run the entire hearing. </a:t>
            </a:r>
          </a:p>
          <a:p>
            <a:pPr marL="228600" indent="-228600">
              <a:buAutoNum type="arabicPeriod"/>
            </a:pPr>
            <a:r>
              <a:rPr lang="en-US" dirty="0"/>
              <a:t>The decision was also contrary to crown policy “The prosecutor must be conscious of the potential increased risk of harm in these cases and must seek a detention order where they consider it necessary for the safety and security of the victim or the public.” </a:t>
            </a:r>
          </a:p>
          <a:p>
            <a:pPr marL="0" indent="0">
              <a:buNone/>
            </a:pPr>
            <a:endParaRPr lang="en-US" dirty="0"/>
          </a:p>
        </p:txBody>
      </p:sp>
      <p:sp>
        <p:nvSpPr>
          <p:cNvPr id="4" name="Slide Number Placeholder 3"/>
          <p:cNvSpPr>
            <a:spLocks noGrp="1"/>
          </p:cNvSpPr>
          <p:nvPr>
            <p:ph type="sldNum" sz="quarter" idx="5"/>
          </p:nvPr>
        </p:nvSpPr>
        <p:spPr/>
        <p:txBody>
          <a:bodyPr/>
          <a:lstStyle/>
          <a:p>
            <a:fld id="{14AA2FA4-2CD5-49FA-8D57-037B7ABA7586}" type="slidenum">
              <a:rPr lang="en-CA" smtClean="0"/>
              <a:t>5</a:t>
            </a:fld>
            <a:endParaRPr lang="en-CA"/>
          </a:p>
        </p:txBody>
      </p:sp>
    </p:spTree>
    <p:extLst>
      <p:ext uri="{BB962C8B-B14F-4D97-AF65-F5344CB8AC3E}">
        <p14:creationId xmlns:p14="http://schemas.microsoft.com/office/powerpoint/2010/main" val="2120690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4AA2FA4-2CD5-49FA-8D57-037B7ABA7586}" type="slidenum">
              <a:rPr lang="en-CA" smtClean="0"/>
              <a:t>6</a:t>
            </a:fld>
            <a:endParaRPr lang="en-CA"/>
          </a:p>
        </p:txBody>
      </p:sp>
    </p:spTree>
    <p:extLst>
      <p:ext uri="{BB962C8B-B14F-4D97-AF65-F5344CB8AC3E}">
        <p14:creationId xmlns:p14="http://schemas.microsoft.com/office/powerpoint/2010/main" val="2249428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4AA2FA4-2CD5-49FA-8D57-037B7ABA7586}" type="slidenum">
              <a:rPr lang="en-CA" smtClean="0"/>
              <a:t>7</a:t>
            </a:fld>
            <a:endParaRPr lang="en-CA"/>
          </a:p>
        </p:txBody>
      </p:sp>
    </p:spTree>
    <p:extLst>
      <p:ext uri="{BB962C8B-B14F-4D97-AF65-F5344CB8AC3E}">
        <p14:creationId xmlns:p14="http://schemas.microsoft.com/office/powerpoint/2010/main" val="753381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discuss what a SOIRA order is – and where people can get more information</a:t>
            </a:r>
          </a:p>
          <a:p>
            <a:endParaRPr lang="en-US" dirty="0"/>
          </a:p>
          <a:p>
            <a:r>
              <a:rPr lang="en-US" dirty="0"/>
              <a:t>This was a 20 year order. So set to expire in 2026.</a:t>
            </a:r>
          </a:p>
          <a:p>
            <a:endParaRPr lang="en-US" dirty="0"/>
          </a:p>
          <a:p>
            <a:r>
              <a:rPr lang="en-US" dirty="0"/>
              <a:t>I knew the basics about SOIRA orders.  I knew nothing about termination of them.  I knew nothing about the effect of a pardon but frankly, I thought there was a good chance it would lead to an early termination.</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AA2FA4-2CD5-49FA-8D57-037B7ABA758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1577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AA2FA4-2CD5-49FA-8D57-037B7ABA758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800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Defence</a:t>
            </a:r>
            <a:r>
              <a:rPr lang="en-US" dirty="0"/>
              <a:t> was also suggesting that the order was potentially invalid since if Crown had proceeded summarily, and because the Information literally provided no guidance.  Both boxes checked, multiple dates, other </a:t>
            </a:r>
            <a:r>
              <a:rPr lang="en-US" dirty="0" err="1"/>
              <a:t>heiroglyphics</a:t>
            </a:r>
            <a:r>
              <a:rPr lang="en-US" dirty="0"/>
              <a:t> etc.  So that was another reason to order the transcript.</a:t>
            </a:r>
          </a:p>
          <a:p>
            <a:endParaRPr lang="en-US" dirty="0"/>
          </a:p>
          <a:p>
            <a:r>
              <a:rPr lang="en-US" dirty="0"/>
              <a:t>Transcript comes – two things become clear immediately – 1. Crown proceeded by indictment so the invalid order argument is dispensed with.  2. Offender told the same story as he’d set out in his affidavit, 15 years before at the Gardiner hearing (briefly explain what that is) and it was rejected outright by the judge.</a:t>
            </a:r>
          </a:p>
          <a:p>
            <a:endParaRPr lang="en-US" dirty="0"/>
          </a:p>
          <a:p>
            <a:r>
              <a:rPr lang="en-US" dirty="0"/>
              <a:t>Judge referred to bruising on her mouth.  Couldn’t get photos due to pardon (this is an example of being practical in not opening that can of worms)</a:t>
            </a:r>
          </a:p>
          <a:p>
            <a:endParaRPr lang="en-US" dirty="0"/>
          </a:p>
          <a:p>
            <a:r>
              <a:rPr lang="en-US" dirty="0"/>
              <a:t>So offender has now, at a minimum, mislead the Court in his affidavit about what happened and what is involved in complying with SOIRA orders.  </a:t>
            </a:r>
          </a:p>
          <a:p>
            <a:endParaRPr lang="en-US" dirty="0"/>
          </a:p>
          <a:p>
            <a:r>
              <a:rPr lang="en-US" dirty="0"/>
              <a:t>Test:  s. 490.016(1)</a:t>
            </a:r>
          </a:p>
          <a:p>
            <a:endParaRPr lang="en-US" dirty="0"/>
          </a:p>
          <a:p>
            <a:r>
              <a:rPr lang="en-US" dirty="0"/>
              <a:t>Grossly disproportionate – that is a high standard for the offender to meet – onus is on applicant</a:t>
            </a:r>
          </a:p>
          <a:p>
            <a:endParaRPr lang="en-US" dirty="0"/>
          </a:p>
          <a:p>
            <a:r>
              <a:rPr lang="en-US" dirty="0"/>
              <a:t>Know your law:  the test, the onus, what other cases have found – not inconvenience, not stigma associated with conviction</a:t>
            </a:r>
          </a:p>
          <a:p>
            <a:endParaRPr lang="en-US" dirty="0"/>
          </a:p>
          <a:p>
            <a:r>
              <a:rPr lang="en-US" dirty="0"/>
              <a:t>Affidavit from officer at SOIRA Unit – Darren Vinet is in charge of the unit and he set me up with an officer on his team withing 24 hours – I sent emailed questions and turned the answers into an affidavit</a:t>
            </a:r>
          </a:p>
          <a:p>
            <a:endParaRPr lang="en-US" dirty="0"/>
          </a:p>
          <a:p>
            <a:r>
              <a:rPr lang="en-US" dirty="0"/>
              <a:t>A pardon means nothing other than you get to seek a termination</a:t>
            </a:r>
          </a:p>
          <a:p>
            <a:endParaRPr lang="en-US" dirty="0"/>
          </a:p>
          <a:p>
            <a:r>
              <a:rPr lang="en-US" dirty="0"/>
              <a:t>Considering the public interest, considering the relatively simple process to report – especially during COVID – I was starting to feel better about this and that it mattered</a:t>
            </a:r>
          </a:p>
          <a:p>
            <a:endParaRPr lang="en-US" dirty="0"/>
          </a:p>
          <a:p>
            <a:r>
              <a:rPr lang="en-US" dirty="0"/>
              <a:t>Then….</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AA2FA4-2CD5-49FA-8D57-037B7ABA758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093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8C35F-836F-4E34-A2E1-70E65CDD3C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6EDBA93-EDEA-4A20-8AE2-0275E9BE5C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625FB13-8919-4BCB-A930-1D209A50C907}"/>
              </a:ext>
            </a:extLst>
          </p:cNvPr>
          <p:cNvSpPr>
            <a:spLocks noGrp="1"/>
          </p:cNvSpPr>
          <p:nvPr>
            <p:ph type="dt" sz="half" idx="10"/>
          </p:nvPr>
        </p:nvSpPr>
        <p:spPr/>
        <p:txBody>
          <a:bodyPr/>
          <a:lstStyle/>
          <a:p>
            <a:fld id="{25CEF548-007B-46B2-9DC3-8B369EE78215}" type="datetimeFigureOut">
              <a:rPr lang="en-CA" smtClean="0"/>
              <a:t>02/10/2022</a:t>
            </a:fld>
            <a:endParaRPr lang="en-CA"/>
          </a:p>
        </p:txBody>
      </p:sp>
      <p:sp>
        <p:nvSpPr>
          <p:cNvPr id="5" name="Footer Placeholder 4">
            <a:extLst>
              <a:ext uri="{FF2B5EF4-FFF2-40B4-BE49-F238E27FC236}">
                <a16:creationId xmlns:a16="http://schemas.microsoft.com/office/drawing/2014/main" id="{14010625-C98B-4164-9397-253F68517BA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D2FC19C-17FA-4A38-BEDE-8672C81D78D2}"/>
              </a:ext>
            </a:extLst>
          </p:cNvPr>
          <p:cNvSpPr>
            <a:spLocks noGrp="1"/>
          </p:cNvSpPr>
          <p:nvPr>
            <p:ph type="sldNum" sz="quarter" idx="12"/>
          </p:nvPr>
        </p:nvSpPr>
        <p:spPr/>
        <p:txBody>
          <a:bodyPr/>
          <a:lstStyle/>
          <a:p>
            <a:fld id="{73B937BE-EF09-4940-9376-8190F17C0743}" type="slidenum">
              <a:rPr lang="en-CA" smtClean="0"/>
              <a:t>‹#›</a:t>
            </a:fld>
            <a:endParaRPr lang="en-CA"/>
          </a:p>
        </p:txBody>
      </p:sp>
    </p:spTree>
    <p:extLst>
      <p:ext uri="{BB962C8B-B14F-4D97-AF65-F5344CB8AC3E}">
        <p14:creationId xmlns:p14="http://schemas.microsoft.com/office/powerpoint/2010/main" val="151331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0AA3D-81AC-4C77-B20E-47255D4F657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40013FB-4BDB-4A12-BDC6-9978E15C6A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0B727FA-66F9-495F-B534-F75DB5C1236D}"/>
              </a:ext>
            </a:extLst>
          </p:cNvPr>
          <p:cNvSpPr>
            <a:spLocks noGrp="1"/>
          </p:cNvSpPr>
          <p:nvPr>
            <p:ph type="dt" sz="half" idx="10"/>
          </p:nvPr>
        </p:nvSpPr>
        <p:spPr/>
        <p:txBody>
          <a:bodyPr/>
          <a:lstStyle/>
          <a:p>
            <a:fld id="{25CEF548-007B-46B2-9DC3-8B369EE78215}" type="datetimeFigureOut">
              <a:rPr lang="en-CA" smtClean="0"/>
              <a:t>02/10/2022</a:t>
            </a:fld>
            <a:endParaRPr lang="en-CA"/>
          </a:p>
        </p:txBody>
      </p:sp>
      <p:sp>
        <p:nvSpPr>
          <p:cNvPr id="5" name="Footer Placeholder 4">
            <a:extLst>
              <a:ext uri="{FF2B5EF4-FFF2-40B4-BE49-F238E27FC236}">
                <a16:creationId xmlns:a16="http://schemas.microsoft.com/office/drawing/2014/main" id="{4E57DD96-771A-4F39-8A46-F270249B15E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B336B89-E44F-4E1B-91E6-AC2F3A606F85}"/>
              </a:ext>
            </a:extLst>
          </p:cNvPr>
          <p:cNvSpPr>
            <a:spLocks noGrp="1"/>
          </p:cNvSpPr>
          <p:nvPr>
            <p:ph type="sldNum" sz="quarter" idx="12"/>
          </p:nvPr>
        </p:nvSpPr>
        <p:spPr/>
        <p:txBody>
          <a:bodyPr/>
          <a:lstStyle/>
          <a:p>
            <a:fld id="{73B937BE-EF09-4940-9376-8190F17C0743}" type="slidenum">
              <a:rPr lang="en-CA" smtClean="0"/>
              <a:t>‹#›</a:t>
            </a:fld>
            <a:endParaRPr lang="en-CA"/>
          </a:p>
        </p:txBody>
      </p:sp>
    </p:spTree>
    <p:extLst>
      <p:ext uri="{BB962C8B-B14F-4D97-AF65-F5344CB8AC3E}">
        <p14:creationId xmlns:p14="http://schemas.microsoft.com/office/powerpoint/2010/main" val="3050212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88B301-01D8-4C98-8912-B585F449DA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B814722-CCA1-4294-B7F1-C34090DDD0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30B6DD6-8864-4BA3-A908-814B9AF10BB9}"/>
              </a:ext>
            </a:extLst>
          </p:cNvPr>
          <p:cNvSpPr>
            <a:spLocks noGrp="1"/>
          </p:cNvSpPr>
          <p:nvPr>
            <p:ph type="dt" sz="half" idx="10"/>
          </p:nvPr>
        </p:nvSpPr>
        <p:spPr/>
        <p:txBody>
          <a:bodyPr/>
          <a:lstStyle/>
          <a:p>
            <a:fld id="{25CEF548-007B-46B2-9DC3-8B369EE78215}" type="datetimeFigureOut">
              <a:rPr lang="en-CA" smtClean="0"/>
              <a:t>02/10/2022</a:t>
            </a:fld>
            <a:endParaRPr lang="en-CA"/>
          </a:p>
        </p:txBody>
      </p:sp>
      <p:sp>
        <p:nvSpPr>
          <p:cNvPr id="5" name="Footer Placeholder 4">
            <a:extLst>
              <a:ext uri="{FF2B5EF4-FFF2-40B4-BE49-F238E27FC236}">
                <a16:creationId xmlns:a16="http://schemas.microsoft.com/office/drawing/2014/main" id="{9123BDF2-F8F2-4416-94AA-3F188F8507B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0AE4739-ADA7-44F2-89C6-2D209CE96DC8}"/>
              </a:ext>
            </a:extLst>
          </p:cNvPr>
          <p:cNvSpPr>
            <a:spLocks noGrp="1"/>
          </p:cNvSpPr>
          <p:nvPr>
            <p:ph type="sldNum" sz="quarter" idx="12"/>
          </p:nvPr>
        </p:nvSpPr>
        <p:spPr/>
        <p:txBody>
          <a:bodyPr/>
          <a:lstStyle/>
          <a:p>
            <a:fld id="{73B937BE-EF09-4940-9376-8190F17C0743}" type="slidenum">
              <a:rPr lang="en-CA" smtClean="0"/>
              <a:t>‹#›</a:t>
            </a:fld>
            <a:endParaRPr lang="en-CA"/>
          </a:p>
        </p:txBody>
      </p:sp>
    </p:spTree>
    <p:extLst>
      <p:ext uri="{BB962C8B-B14F-4D97-AF65-F5344CB8AC3E}">
        <p14:creationId xmlns:p14="http://schemas.microsoft.com/office/powerpoint/2010/main" val="1874644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65087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68949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59566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29739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71365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24845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76458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0072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FF68-E5BD-4032-948E-3753616F418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6EE4820-65E0-4510-91AC-2E2007F8AA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BCB427E-838D-4961-975C-A1FDAC2FDD57}"/>
              </a:ext>
            </a:extLst>
          </p:cNvPr>
          <p:cNvSpPr>
            <a:spLocks noGrp="1"/>
          </p:cNvSpPr>
          <p:nvPr>
            <p:ph type="dt" sz="half" idx="10"/>
          </p:nvPr>
        </p:nvSpPr>
        <p:spPr/>
        <p:txBody>
          <a:bodyPr/>
          <a:lstStyle/>
          <a:p>
            <a:fld id="{25CEF548-007B-46B2-9DC3-8B369EE78215}" type="datetimeFigureOut">
              <a:rPr lang="en-CA" smtClean="0"/>
              <a:t>02/10/2022</a:t>
            </a:fld>
            <a:endParaRPr lang="en-CA"/>
          </a:p>
        </p:txBody>
      </p:sp>
      <p:sp>
        <p:nvSpPr>
          <p:cNvPr id="5" name="Footer Placeholder 4">
            <a:extLst>
              <a:ext uri="{FF2B5EF4-FFF2-40B4-BE49-F238E27FC236}">
                <a16:creationId xmlns:a16="http://schemas.microsoft.com/office/drawing/2014/main" id="{823779A5-E1BB-43B0-BF43-3C12BD06634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8370DA6-73D8-4B7E-8B1A-5D664624A7E9}"/>
              </a:ext>
            </a:extLst>
          </p:cNvPr>
          <p:cNvSpPr>
            <a:spLocks noGrp="1"/>
          </p:cNvSpPr>
          <p:nvPr>
            <p:ph type="sldNum" sz="quarter" idx="12"/>
          </p:nvPr>
        </p:nvSpPr>
        <p:spPr/>
        <p:txBody>
          <a:bodyPr/>
          <a:lstStyle/>
          <a:p>
            <a:fld id="{73B937BE-EF09-4940-9376-8190F17C0743}" type="slidenum">
              <a:rPr lang="en-CA" smtClean="0"/>
              <a:t>‹#›</a:t>
            </a:fld>
            <a:endParaRPr lang="en-CA"/>
          </a:p>
        </p:txBody>
      </p:sp>
    </p:spTree>
    <p:extLst>
      <p:ext uri="{BB962C8B-B14F-4D97-AF65-F5344CB8AC3E}">
        <p14:creationId xmlns:p14="http://schemas.microsoft.com/office/powerpoint/2010/main" val="550583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91471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67349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30783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939277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598361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14078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070945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41473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55264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810DD-BC7A-404F-B731-FA36C3F6AD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13A04C7-D7BD-4500-852F-2FBE141561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1A958A-9EDC-4FEC-8F69-1870695A2547}"/>
              </a:ext>
            </a:extLst>
          </p:cNvPr>
          <p:cNvSpPr>
            <a:spLocks noGrp="1"/>
          </p:cNvSpPr>
          <p:nvPr>
            <p:ph type="dt" sz="half" idx="10"/>
          </p:nvPr>
        </p:nvSpPr>
        <p:spPr/>
        <p:txBody>
          <a:bodyPr/>
          <a:lstStyle/>
          <a:p>
            <a:fld id="{25CEF548-007B-46B2-9DC3-8B369EE78215}" type="datetimeFigureOut">
              <a:rPr lang="en-CA" smtClean="0"/>
              <a:t>02/10/2022</a:t>
            </a:fld>
            <a:endParaRPr lang="en-CA"/>
          </a:p>
        </p:txBody>
      </p:sp>
      <p:sp>
        <p:nvSpPr>
          <p:cNvPr id="5" name="Footer Placeholder 4">
            <a:extLst>
              <a:ext uri="{FF2B5EF4-FFF2-40B4-BE49-F238E27FC236}">
                <a16:creationId xmlns:a16="http://schemas.microsoft.com/office/drawing/2014/main" id="{61EA2C47-D1B1-491C-BC32-451C9A77D28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171C02A-87C0-4FD1-889F-3E997167D17B}"/>
              </a:ext>
            </a:extLst>
          </p:cNvPr>
          <p:cNvSpPr>
            <a:spLocks noGrp="1"/>
          </p:cNvSpPr>
          <p:nvPr>
            <p:ph type="sldNum" sz="quarter" idx="12"/>
          </p:nvPr>
        </p:nvSpPr>
        <p:spPr/>
        <p:txBody>
          <a:bodyPr/>
          <a:lstStyle/>
          <a:p>
            <a:fld id="{73B937BE-EF09-4940-9376-8190F17C0743}" type="slidenum">
              <a:rPr lang="en-CA" smtClean="0"/>
              <a:t>‹#›</a:t>
            </a:fld>
            <a:endParaRPr lang="en-CA"/>
          </a:p>
        </p:txBody>
      </p:sp>
    </p:spTree>
    <p:extLst>
      <p:ext uri="{BB962C8B-B14F-4D97-AF65-F5344CB8AC3E}">
        <p14:creationId xmlns:p14="http://schemas.microsoft.com/office/powerpoint/2010/main" val="3714340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9B87-9164-40A9-AA90-D0165786A0B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2EF312A-2D9D-4404-9C98-539668CDAC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AE2A585-6856-4E01-9602-35FBC76295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D90E913-EBFF-4610-B9F4-3488D1FDA211}"/>
              </a:ext>
            </a:extLst>
          </p:cNvPr>
          <p:cNvSpPr>
            <a:spLocks noGrp="1"/>
          </p:cNvSpPr>
          <p:nvPr>
            <p:ph type="dt" sz="half" idx="10"/>
          </p:nvPr>
        </p:nvSpPr>
        <p:spPr/>
        <p:txBody>
          <a:bodyPr/>
          <a:lstStyle/>
          <a:p>
            <a:fld id="{25CEF548-007B-46B2-9DC3-8B369EE78215}" type="datetimeFigureOut">
              <a:rPr lang="en-CA" smtClean="0"/>
              <a:t>02/10/2022</a:t>
            </a:fld>
            <a:endParaRPr lang="en-CA"/>
          </a:p>
        </p:txBody>
      </p:sp>
      <p:sp>
        <p:nvSpPr>
          <p:cNvPr id="6" name="Footer Placeholder 5">
            <a:extLst>
              <a:ext uri="{FF2B5EF4-FFF2-40B4-BE49-F238E27FC236}">
                <a16:creationId xmlns:a16="http://schemas.microsoft.com/office/drawing/2014/main" id="{2367764C-9E7B-4575-944D-A7ED8861EB4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21C3755-CD05-4989-9E8E-4F0FF4C42876}"/>
              </a:ext>
            </a:extLst>
          </p:cNvPr>
          <p:cNvSpPr>
            <a:spLocks noGrp="1"/>
          </p:cNvSpPr>
          <p:nvPr>
            <p:ph type="sldNum" sz="quarter" idx="12"/>
          </p:nvPr>
        </p:nvSpPr>
        <p:spPr/>
        <p:txBody>
          <a:bodyPr/>
          <a:lstStyle/>
          <a:p>
            <a:fld id="{73B937BE-EF09-4940-9376-8190F17C0743}" type="slidenum">
              <a:rPr lang="en-CA" smtClean="0"/>
              <a:t>‹#›</a:t>
            </a:fld>
            <a:endParaRPr lang="en-CA"/>
          </a:p>
        </p:txBody>
      </p:sp>
    </p:spTree>
    <p:extLst>
      <p:ext uri="{BB962C8B-B14F-4D97-AF65-F5344CB8AC3E}">
        <p14:creationId xmlns:p14="http://schemas.microsoft.com/office/powerpoint/2010/main" val="1127573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DE608-351C-4BA8-B1F5-3A5F3216B02C}"/>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69F936D-6FB3-42AB-A59E-8C75DE2BAA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3582E6-AC6E-4FBA-94C9-B66ECF73E6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2CD9F64-D829-4F2A-8ED7-43DE85F89F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7164BE-68B3-45DD-B211-C4E88C4371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98F5F86-F24C-431C-9601-3F0EA444DB53}"/>
              </a:ext>
            </a:extLst>
          </p:cNvPr>
          <p:cNvSpPr>
            <a:spLocks noGrp="1"/>
          </p:cNvSpPr>
          <p:nvPr>
            <p:ph type="dt" sz="half" idx="10"/>
          </p:nvPr>
        </p:nvSpPr>
        <p:spPr/>
        <p:txBody>
          <a:bodyPr/>
          <a:lstStyle/>
          <a:p>
            <a:fld id="{25CEF548-007B-46B2-9DC3-8B369EE78215}" type="datetimeFigureOut">
              <a:rPr lang="en-CA" smtClean="0"/>
              <a:t>02/10/2022</a:t>
            </a:fld>
            <a:endParaRPr lang="en-CA"/>
          </a:p>
        </p:txBody>
      </p:sp>
      <p:sp>
        <p:nvSpPr>
          <p:cNvPr id="8" name="Footer Placeholder 7">
            <a:extLst>
              <a:ext uri="{FF2B5EF4-FFF2-40B4-BE49-F238E27FC236}">
                <a16:creationId xmlns:a16="http://schemas.microsoft.com/office/drawing/2014/main" id="{7992154E-C68D-477F-BD79-E3C48EEEBD2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978EB46-65F5-4633-AC2E-84BC3C537EC0}"/>
              </a:ext>
            </a:extLst>
          </p:cNvPr>
          <p:cNvSpPr>
            <a:spLocks noGrp="1"/>
          </p:cNvSpPr>
          <p:nvPr>
            <p:ph type="sldNum" sz="quarter" idx="12"/>
          </p:nvPr>
        </p:nvSpPr>
        <p:spPr/>
        <p:txBody>
          <a:bodyPr/>
          <a:lstStyle/>
          <a:p>
            <a:fld id="{73B937BE-EF09-4940-9376-8190F17C0743}" type="slidenum">
              <a:rPr lang="en-CA" smtClean="0"/>
              <a:t>‹#›</a:t>
            </a:fld>
            <a:endParaRPr lang="en-CA"/>
          </a:p>
        </p:txBody>
      </p:sp>
    </p:spTree>
    <p:extLst>
      <p:ext uri="{BB962C8B-B14F-4D97-AF65-F5344CB8AC3E}">
        <p14:creationId xmlns:p14="http://schemas.microsoft.com/office/powerpoint/2010/main" val="988619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5FD86-FC01-48FB-BD7F-4D4064F4464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4BC7613-0792-4FED-988A-136AF45A94DC}"/>
              </a:ext>
            </a:extLst>
          </p:cNvPr>
          <p:cNvSpPr>
            <a:spLocks noGrp="1"/>
          </p:cNvSpPr>
          <p:nvPr>
            <p:ph type="dt" sz="half" idx="10"/>
          </p:nvPr>
        </p:nvSpPr>
        <p:spPr/>
        <p:txBody>
          <a:bodyPr/>
          <a:lstStyle/>
          <a:p>
            <a:fld id="{25CEF548-007B-46B2-9DC3-8B369EE78215}" type="datetimeFigureOut">
              <a:rPr lang="en-CA" smtClean="0"/>
              <a:t>02/10/2022</a:t>
            </a:fld>
            <a:endParaRPr lang="en-CA"/>
          </a:p>
        </p:txBody>
      </p:sp>
      <p:sp>
        <p:nvSpPr>
          <p:cNvPr id="4" name="Footer Placeholder 3">
            <a:extLst>
              <a:ext uri="{FF2B5EF4-FFF2-40B4-BE49-F238E27FC236}">
                <a16:creationId xmlns:a16="http://schemas.microsoft.com/office/drawing/2014/main" id="{0627CAE5-37C2-4B4D-8DF1-CFD2B8A0B1D8}"/>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D3AE9167-3104-4354-BF3F-84B27DEABC65}"/>
              </a:ext>
            </a:extLst>
          </p:cNvPr>
          <p:cNvSpPr>
            <a:spLocks noGrp="1"/>
          </p:cNvSpPr>
          <p:nvPr>
            <p:ph type="sldNum" sz="quarter" idx="12"/>
          </p:nvPr>
        </p:nvSpPr>
        <p:spPr/>
        <p:txBody>
          <a:bodyPr/>
          <a:lstStyle/>
          <a:p>
            <a:fld id="{73B937BE-EF09-4940-9376-8190F17C0743}" type="slidenum">
              <a:rPr lang="en-CA" smtClean="0"/>
              <a:t>‹#›</a:t>
            </a:fld>
            <a:endParaRPr lang="en-CA"/>
          </a:p>
        </p:txBody>
      </p:sp>
    </p:spTree>
    <p:extLst>
      <p:ext uri="{BB962C8B-B14F-4D97-AF65-F5344CB8AC3E}">
        <p14:creationId xmlns:p14="http://schemas.microsoft.com/office/powerpoint/2010/main" val="441679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98CA20-8130-4CFB-BFDD-603A1F18C5F8}"/>
              </a:ext>
            </a:extLst>
          </p:cNvPr>
          <p:cNvSpPr>
            <a:spLocks noGrp="1"/>
          </p:cNvSpPr>
          <p:nvPr>
            <p:ph type="dt" sz="half" idx="10"/>
          </p:nvPr>
        </p:nvSpPr>
        <p:spPr/>
        <p:txBody>
          <a:bodyPr/>
          <a:lstStyle/>
          <a:p>
            <a:fld id="{25CEF548-007B-46B2-9DC3-8B369EE78215}" type="datetimeFigureOut">
              <a:rPr lang="en-CA" smtClean="0"/>
              <a:t>02/10/2022</a:t>
            </a:fld>
            <a:endParaRPr lang="en-CA"/>
          </a:p>
        </p:txBody>
      </p:sp>
      <p:sp>
        <p:nvSpPr>
          <p:cNvPr id="3" name="Footer Placeholder 2">
            <a:extLst>
              <a:ext uri="{FF2B5EF4-FFF2-40B4-BE49-F238E27FC236}">
                <a16:creationId xmlns:a16="http://schemas.microsoft.com/office/drawing/2014/main" id="{B8D4E715-52CC-4188-9E2B-85597767B02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ED66EE9D-EADE-4D61-BDC3-8EDA1BD2485D}"/>
              </a:ext>
            </a:extLst>
          </p:cNvPr>
          <p:cNvSpPr>
            <a:spLocks noGrp="1"/>
          </p:cNvSpPr>
          <p:nvPr>
            <p:ph type="sldNum" sz="quarter" idx="12"/>
          </p:nvPr>
        </p:nvSpPr>
        <p:spPr/>
        <p:txBody>
          <a:bodyPr/>
          <a:lstStyle/>
          <a:p>
            <a:fld id="{73B937BE-EF09-4940-9376-8190F17C0743}" type="slidenum">
              <a:rPr lang="en-CA" smtClean="0"/>
              <a:t>‹#›</a:t>
            </a:fld>
            <a:endParaRPr lang="en-CA"/>
          </a:p>
        </p:txBody>
      </p:sp>
    </p:spTree>
    <p:extLst>
      <p:ext uri="{BB962C8B-B14F-4D97-AF65-F5344CB8AC3E}">
        <p14:creationId xmlns:p14="http://schemas.microsoft.com/office/powerpoint/2010/main" val="2243476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9B070-8F87-43EF-BC71-9E58B6F2C3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5EADDC7-60EB-4FCC-B99F-26CED0E99C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7E83AC1-355F-4859-8CB0-E4041F10D2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319407-408C-4827-AB66-50B5EA4BEC8E}"/>
              </a:ext>
            </a:extLst>
          </p:cNvPr>
          <p:cNvSpPr>
            <a:spLocks noGrp="1"/>
          </p:cNvSpPr>
          <p:nvPr>
            <p:ph type="dt" sz="half" idx="10"/>
          </p:nvPr>
        </p:nvSpPr>
        <p:spPr/>
        <p:txBody>
          <a:bodyPr/>
          <a:lstStyle/>
          <a:p>
            <a:fld id="{25CEF548-007B-46B2-9DC3-8B369EE78215}" type="datetimeFigureOut">
              <a:rPr lang="en-CA" smtClean="0"/>
              <a:t>02/10/2022</a:t>
            </a:fld>
            <a:endParaRPr lang="en-CA"/>
          </a:p>
        </p:txBody>
      </p:sp>
      <p:sp>
        <p:nvSpPr>
          <p:cNvPr id="6" name="Footer Placeholder 5">
            <a:extLst>
              <a:ext uri="{FF2B5EF4-FFF2-40B4-BE49-F238E27FC236}">
                <a16:creationId xmlns:a16="http://schemas.microsoft.com/office/drawing/2014/main" id="{27EF6666-F3A7-45B7-A9B7-AB02E3B3265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A8981DC-D2B3-4C47-AA0C-E35340E9B679}"/>
              </a:ext>
            </a:extLst>
          </p:cNvPr>
          <p:cNvSpPr>
            <a:spLocks noGrp="1"/>
          </p:cNvSpPr>
          <p:nvPr>
            <p:ph type="sldNum" sz="quarter" idx="12"/>
          </p:nvPr>
        </p:nvSpPr>
        <p:spPr/>
        <p:txBody>
          <a:bodyPr/>
          <a:lstStyle/>
          <a:p>
            <a:fld id="{73B937BE-EF09-4940-9376-8190F17C0743}" type="slidenum">
              <a:rPr lang="en-CA" smtClean="0"/>
              <a:t>‹#›</a:t>
            </a:fld>
            <a:endParaRPr lang="en-CA"/>
          </a:p>
        </p:txBody>
      </p:sp>
    </p:spTree>
    <p:extLst>
      <p:ext uri="{BB962C8B-B14F-4D97-AF65-F5344CB8AC3E}">
        <p14:creationId xmlns:p14="http://schemas.microsoft.com/office/powerpoint/2010/main" val="4270211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8C09C-A49E-4D60-A617-D28EACFD91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50AA982-974A-4315-A5EA-8D3E5833E2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B1832A8D-649B-4A18-9729-223C41C025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06CAE9-03C8-4074-BF42-60D0451502B0}"/>
              </a:ext>
            </a:extLst>
          </p:cNvPr>
          <p:cNvSpPr>
            <a:spLocks noGrp="1"/>
          </p:cNvSpPr>
          <p:nvPr>
            <p:ph type="dt" sz="half" idx="10"/>
          </p:nvPr>
        </p:nvSpPr>
        <p:spPr/>
        <p:txBody>
          <a:bodyPr/>
          <a:lstStyle/>
          <a:p>
            <a:fld id="{25CEF548-007B-46B2-9DC3-8B369EE78215}" type="datetimeFigureOut">
              <a:rPr lang="en-CA" smtClean="0"/>
              <a:t>02/10/2022</a:t>
            </a:fld>
            <a:endParaRPr lang="en-CA"/>
          </a:p>
        </p:txBody>
      </p:sp>
      <p:sp>
        <p:nvSpPr>
          <p:cNvPr id="6" name="Footer Placeholder 5">
            <a:extLst>
              <a:ext uri="{FF2B5EF4-FFF2-40B4-BE49-F238E27FC236}">
                <a16:creationId xmlns:a16="http://schemas.microsoft.com/office/drawing/2014/main" id="{EB912CAD-1C24-4E80-B843-B5CDCEB220F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41B6494-77EB-41CC-9F1F-9EAEC302B27E}"/>
              </a:ext>
            </a:extLst>
          </p:cNvPr>
          <p:cNvSpPr>
            <a:spLocks noGrp="1"/>
          </p:cNvSpPr>
          <p:nvPr>
            <p:ph type="sldNum" sz="quarter" idx="12"/>
          </p:nvPr>
        </p:nvSpPr>
        <p:spPr/>
        <p:txBody>
          <a:bodyPr/>
          <a:lstStyle/>
          <a:p>
            <a:fld id="{73B937BE-EF09-4940-9376-8190F17C0743}" type="slidenum">
              <a:rPr lang="en-CA" smtClean="0"/>
              <a:t>‹#›</a:t>
            </a:fld>
            <a:endParaRPr lang="en-CA"/>
          </a:p>
        </p:txBody>
      </p:sp>
    </p:spTree>
    <p:extLst>
      <p:ext uri="{BB962C8B-B14F-4D97-AF65-F5344CB8AC3E}">
        <p14:creationId xmlns:p14="http://schemas.microsoft.com/office/powerpoint/2010/main" val="1407179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F5F8C2-3977-4323-A603-7908B61F3C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C69BBFD-918D-4745-965C-FE67020C96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115C595-8F32-4A42-BA1B-A09048FF00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CEF548-007B-46B2-9DC3-8B369EE78215}" type="datetimeFigureOut">
              <a:rPr lang="en-CA" smtClean="0"/>
              <a:t>02/10/2022</a:t>
            </a:fld>
            <a:endParaRPr lang="en-CA"/>
          </a:p>
        </p:txBody>
      </p:sp>
      <p:sp>
        <p:nvSpPr>
          <p:cNvPr id="5" name="Footer Placeholder 4">
            <a:extLst>
              <a:ext uri="{FF2B5EF4-FFF2-40B4-BE49-F238E27FC236}">
                <a16:creationId xmlns:a16="http://schemas.microsoft.com/office/drawing/2014/main" id="{B0A9A2D8-9CFC-4648-9677-D4B0A87DB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541345FA-C0E1-4FD1-BB8D-3C394386F9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937BE-EF09-4940-9376-8190F17C0743}" type="slidenum">
              <a:rPr lang="en-CA" smtClean="0"/>
              <a:t>‹#›</a:t>
            </a:fld>
            <a:endParaRPr lang="en-CA"/>
          </a:p>
        </p:txBody>
      </p:sp>
    </p:spTree>
    <p:extLst>
      <p:ext uri="{BB962C8B-B14F-4D97-AF65-F5344CB8AC3E}">
        <p14:creationId xmlns:p14="http://schemas.microsoft.com/office/powerpoint/2010/main" val="2415892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2/10/2022</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096285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intra.elibrary.mag.jus.gov.on.ca/Library/ViewPaper.aspx?ID=33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intra.elibrary.mag.jus.gov.on.ca/Library/ViewPaper.aspx?ID=3523"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C76AABB-52D0-44DB-A34E-8734558381D8}"/>
              </a:ext>
            </a:extLst>
          </p:cNvPr>
          <p:cNvSpPr>
            <a:spLocks noGrp="1"/>
          </p:cNvSpPr>
          <p:nvPr>
            <p:ph type="title"/>
          </p:nvPr>
        </p:nvSpPr>
        <p:spPr>
          <a:xfrm>
            <a:off x="7464614" y="1783959"/>
            <a:ext cx="4087306" cy="2889114"/>
          </a:xfrm>
        </p:spPr>
        <p:txBody>
          <a:bodyPr vert="horz" lIns="91440" tIns="45720" rIns="91440" bIns="45720" rtlCol="0" anchor="b">
            <a:normAutofit/>
          </a:bodyPr>
          <a:lstStyle/>
          <a:p>
            <a:pPr algn="ctr"/>
            <a:r>
              <a:rPr lang="en-US" sz="5400" b="1" dirty="0"/>
              <a:t>MCM #127</a:t>
            </a:r>
          </a:p>
        </p:txBody>
      </p:sp>
      <p:sp>
        <p:nvSpPr>
          <p:cNvPr id="22" name="Content Placeholder 8">
            <a:extLst>
              <a:ext uri="{FF2B5EF4-FFF2-40B4-BE49-F238E27FC236}">
                <a16:creationId xmlns:a16="http://schemas.microsoft.com/office/drawing/2014/main" id="{0CA7C166-91A9-441D-995C-17BFE889AE8B}"/>
              </a:ext>
            </a:extLst>
          </p:cNvPr>
          <p:cNvSpPr>
            <a:spLocks noGrp="1"/>
          </p:cNvSpPr>
          <p:nvPr>
            <p:ph idx="1"/>
          </p:nvPr>
        </p:nvSpPr>
        <p:spPr>
          <a:xfrm>
            <a:off x="7464612" y="4750893"/>
            <a:ext cx="4087305" cy="1147863"/>
          </a:xfrm>
        </p:spPr>
        <p:txBody>
          <a:bodyPr vert="horz" lIns="91440" tIns="45720" rIns="91440" bIns="45720" rtlCol="0" anchor="t">
            <a:normAutofit fontScale="85000" lnSpcReduction="20000"/>
          </a:bodyPr>
          <a:lstStyle/>
          <a:p>
            <a:pPr marL="0" indent="0" algn="ctr">
              <a:buNone/>
            </a:pPr>
            <a:r>
              <a:rPr lang="en-US" sz="2000" dirty="0"/>
              <a:t>Presented by: Rupert, Bramwell, Humphreys &amp; Moors </a:t>
            </a:r>
          </a:p>
          <a:p>
            <a:pPr marL="0" indent="0" algn="ctr">
              <a:buNone/>
            </a:pPr>
            <a:endParaRPr lang="en-US" sz="2000" dirty="0"/>
          </a:p>
          <a:p>
            <a:pPr marL="0" indent="0" algn="ctr">
              <a:buNone/>
            </a:pPr>
            <a:r>
              <a:rPr lang="en-US" sz="2000" dirty="0"/>
              <a:t>10 FEB 2022</a:t>
            </a:r>
          </a:p>
        </p:txBody>
      </p:sp>
      <p:sp>
        <p:nvSpPr>
          <p:cNvPr id="31" name="Freeform: Shape 26">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A4566A71-0E37-470F-8F01-7CA0ABEAFBAA}"/>
              </a:ext>
            </a:extLst>
          </p:cNvPr>
          <p:cNvPicPr>
            <a:picLocks noChangeAspect="1"/>
          </p:cNvPicPr>
          <p:nvPr/>
        </p:nvPicPr>
        <p:blipFill rotWithShape="1">
          <a:blip r:embed="rId3">
            <a:extLst>
              <a:ext uri="{28A0092B-C50C-407E-A947-70E740481C1C}">
                <a14:useLocalDpi xmlns:a14="http://schemas.microsoft.com/office/drawing/2010/main" val="0"/>
              </a:ext>
            </a:extLst>
          </a:blip>
          <a:srcRect t="14637" b="21696"/>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99317263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AFF56B7-D896-4422-8A49-8546BF5094C3}"/>
              </a:ext>
            </a:extLst>
          </p:cNvPr>
          <p:cNvSpPr>
            <a:spLocks noGrp="1"/>
          </p:cNvSpPr>
          <p:nvPr>
            <p:ph type="title"/>
          </p:nvPr>
        </p:nvSpPr>
        <p:spPr>
          <a:xfrm>
            <a:off x="838200" y="631825"/>
            <a:ext cx="10515600" cy="1325563"/>
          </a:xfrm>
        </p:spPr>
        <p:txBody>
          <a:bodyPr>
            <a:normAutofit/>
          </a:bodyPr>
          <a:lstStyle/>
          <a:p>
            <a:r>
              <a:rPr lang="en-US" dirty="0"/>
              <a:t>Application to Terminate SOIRA Order</a:t>
            </a:r>
            <a:endParaRPr lang="en-CA" dirty="0"/>
          </a:p>
        </p:txBody>
      </p:sp>
      <p:sp>
        <p:nvSpPr>
          <p:cNvPr id="3" name="Content Placeholder 2">
            <a:extLst>
              <a:ext uri="{FF2B5EF4-FFF2-40B4-BE49-F238E27FC236}">
                <a16:creationId xmlns:a16="http://schemas.microsoft.com/office/drawing/2014/main" id="{7EB3EAFB-AB6F-476E-8C52-3927DB71408C}"/>
              </a:ext>
            </a:extLst>
          </p:cNvPr>
          <p:cNvSpPr>
            <a:spLocks noGrp="1"/>
          </p:cNvSpPr>
          <p:nvPr>
            <p:ph idx="1"/>
          </p:nvPr>
        </p:nvSpPr>
        <p:spPr>
          <a:xfrm>
            <a:off x="838200" y="2057400"/>
            <a:ext cx="10515600" cy="3871762"/>
          </a:xfrm>
        </p:spPr>
        <p:txBody>
          <a:bodyPr>
            <a:normAutofit/>
          </a:bodyPr>
          <a:lstStyle/>
          <a:p>
            <a:r>
              <a:rPr lang="en-US" sz="2400"/>
              <a:t>In support of application files affidavit asserting: </a:t>
            </a:r>
          </a:p>
          <a:p>
            <a:pPr lvl="1"/>
            <a:r>
              <a:rPr lang="en-US" dirty="0"/>
              <a:t>The sex assault was minor (unwanted kissing of adult babysitter of his children)</a:t>
            </a:r>
          </a:p>
          <a:p>
            <a:pPr lvl="1"/>
            <a:r>
              <a:rPr lang="en-US" dirty="0"/>
              <a:t>He was actually trying to remove a crumb of food off her lip.</a:t>
            </a:r>
          </a:p>
          <a:p>
            <a:pPr lvl="1"/>
            <a:r>
              <a:rPr lang="en-US" dirty="0"/>
              <a:t>Huge impact on marriage, employment, international travel. </a:t>
            </a:r>
          </a:p>
          <a:p>
            <a:r>
              <a:rPr lang="en-US" sz="2400"/>
              <a:t>All as a result of ongoing SOIRA obligations</a:t>
            </a:r>
          </a:p>
          <a:p>
            <a:endParaRPr lang="en-CA" sz="2400"/>
          </a:p>
        </p:txBody>
      </p:sp>
    </p:spTree>
    <p:extLst>
      <p:ext uri="{BB962C8B-B14F-4D97-AF65-F5344CB8AC3E}">
        <p14:creationId xmlns:p14="http://schemas.microsoft.com/office/powerpoint/2010/main" val="1722944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2E614F1C-2D93-42D0-B229-768199449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403089" y="0"/>
            <a:ext cx="4788912"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C3AEF3-3EB6-43DC-BA47-B11DCC0BE3CF}"/>
              </a:ext>
            </a:extLst>
          </p:cNvPr>
          <p:cNvSpPr>
            <a:spLocks noGrp="1"/>
          </p:cNvSpPr>
          <p:nvPr>
            <p:ph type="title"/>
          </p:nvPr>
        </p:nvSpPr>
        <p:spPr>
          <a:xfrm>
            <a:off x="8174735" y="640081"/>
            <a:ext cx="3377183" cy="3708895"/>
          </a:xfrm>
          <a:noFill/>
        </p:spPr>
        <p:txBody>
          <a:bodyPr vert="horz" lIns="91440" tIns="45720" rIns="91440" bIns="45720" rtlCol="0" anchor="b">
            <a:normAutofit/>
          </a:bodyPr>
          <a:lstStyle/>
          <a:p>
            <a:r>
              <a:rPr lang="en-US">
                <a:solidFill>
                  <a:schemeClr val="bg1"/>
                </a:solidFill>
              </a:rPr>
              <a:t>Does anything about this set off your Crown spidey sense? </a:t>
            </a:r>
          </a:p>
        </p:txBody>
      </p:sp>
      <p:pic>
        <p:nvPicPr>
          <p:cNvPr id="5" name="Content Placeholder 4" descr="A picture containing text&#10;&#10;Description automatically generated">
            <a:extLst>
              <a:ext uri="{FF2B5EF4-FFF2-40B4-BE49-F238E27FC236}">
                <a16:creationId xmlns:a16="http://schemas.microsoft.com/office/drawing/2014/main" id="{B9C40667-BB13-412A-ABB0-61D06195090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5977" r="1" b="5979"/>
          <a:stretch/>
        </p:blipFill>
        <p:spPr>
          <a:xfrm>
            <a:off x="20" y="10"/>
            <a:ext cx="7534636" cy="6857990"/>
          </a:xfrm>
          <a:prstGeom prst="rect">
            <a:avLst/>
          </a:prstGeom>
        </p:spPr>
      </p:pic>
    </p:spTree>
    <p:extLst>
      <p:ext uri="{BB962C8B-B14F-4D97-AF65-F5344CB8AC3E}">
        <p14:creationId xmlns:p14="http://schemas.microsoft.com/office/powerpoint/2010/main" val="4083786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29E6AB4-CBDD-47F4-AAC7-ADB368C6C510}"/>
              </a:ext>
            </a:extLst>
          </p:cNvPr>
          <p:cNvSpPr>
            <a:spLocks noGrp="1"/>
          </p:cNvSpPr>
          <p:nvPr>
            <p:ph type="title"/>
          </p:nvPr>
        </p:nvSpPr>
        <p:spPr>
          <a:xfrm>
            <a:off x="838200" y="631825"/>
            <a:ext cx="10515600" cy="1325563"/>
          </a:xfrm>
        </p:spPr>
        <p:txBody>
          <a:bodyPr>
            <a:normAutofit/>
          </a:bodyPr>
          <a:lstStyle/>
          <a:p>
            <a:r>
              <a:rPr lang="en-US" dirty="0"/>
              <a:t>Going to Work</a:t>
            </a:r>
            <a:endParaRPr lang="en-CA" dirty="0"/>
          </a:p>
        </p:txBody>
      </p:sp>
      <p:sp>
        <p:nvSpPr>
          <p:cNvPr id="3" name="Content Placeholder 2">
            <a:extLst>
              <a:ext uri="{FF2B5EF4-FFF2-40B4-BE49-F238E27FC236}">
                <a16:creationId xmlns:a16="http://schemas.microsoft.com/office/drawing/2014/main" id="{D8A8D44C-72CB-4A74-A162-766B5F2ED638}"/>
              </a:ext>
            </a:extLst>
          </p:cNvPr>
          <p:cNvSpPr>
            <a:spLocks noGrp="1"/>
          </p:cNvSpPr>
          <p:nvPr>
            <p:ph idx="1"/>
          </p:nvPr>
        </p:nvSpPr>
        <p:spPr>
          <a:xfrm>
            <a:off x="838200" y="2057400"/>
            <a:ext cx="10515600" cy="3871762"/>
          </a:xfrm>
        </p:spPr>
        <p:txBody>
          <a:bodyPr>
            <a:normAutofit/>
          </a:bodyPr>
          <a:lstStyle/>
          <a:p>
            <a:r>
              <a:rPr lang="en-US" sz="2400"/>
              <a:t>Order transcript of 2006 proceedings</a:t>
            </a:r>
          </a:p>
          <a:p>
            <a:r>
              <a:rPr lang="en-US" sz="2400"/>
              <a:t>Assess accused affidavit in light of transcript</a:t>
            </a:r>
          </a:p>
          <a:p>
            <a:r>
              <a:rPr lang="en-US" sz="2400"/>
              <a:t>What is the test to terminate SOIRA?</a:t>
            </a:r>
          </a:p>
          <a:p>
            <a:r>
              <a:rPr lang="en-US" sz="2400"/>
              <a:t>Preparing to cross the accused in light of that test</a:t>
            </a:r>
          </a:p>
          <a:p>
            <a:r>
              <a:rPr lang="en-US" sz="2400"/>
              <a:t>What’s the legal impact of a pardon on SOIRA?</a:t>
            </a:r>
          </a:p>
          <a:p>
            <a:r>
              <a:rPr lang="en-US" sz="2400"/>
              <a:t>What evidence might the Crown call? </a:t>
            </a:r>
          </a:p>
        </p:txBody>
      </p:sp>
    </p:spTree>
    <p:extLst>
      <p:ext uri="{BB962C8B-B14F-4D97-AF65-F5344CB8AC3E}">
        <p14:creationId xmlns:p14="http://schemas.microsoft.com/office/powerpoint/2010/main" val="452486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E7649-EA0F-409C-9D30-DAD16914922A}"/>
              </a:ext>
            </a:extLst>
          </p:cNvPr>
          <p:cNvSpPr>
            <a:spLocks noGrp="1"/>
          </p:cNvSpPr>
          <p:nvPr>
            <p:ph type="title"/>
          </p:nvPr>
        </p:nvSpPr>
        <p:spPr>
          <a:xfrm>
            <a:off x="804673" y="3320859"/>
            <a:ext cx="4524973" cy="2076333"/>
          </a:xfrm>
        </p:spPr>
        <p:txBody>
          <a:bodyPr vert="horz" lIns="91440" tIns="45720" rIns="91440" bIns="45720" rtlCol="0" anchor="t">
            <a:normAutofit/>
          </a:bodyPr>
          <a:lstStyle/>
          <a:p>
            <a:r>
              <a:rPr lang="en-US" sz="4800"/>
              <a:t>Does the audience matter? </a:t>
            </a:r>
          </a:p>
        </p:txBody>
      </p:sp>
      <p:sp>
        <p:nvSpPr>
          <p:cNvPr id="19" name="Freeform: Shape 18">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clipart&#10;&#10;Description automatically generated">
            <a:extLst>
              <a:ext uri="{FF2B5EF4-FFF2-40B4-BE49-F238E27FC236}">
                <a16:creationId xmlns:a16="http://schemas.microsoft.com/office/drawing/2014/main" id="{A144A0DC-E75B-4AEE-A4A8-2D4E77CAFF8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895" r="1836" b="-1"/>
          <a:stretch/>
        </p:blipFill>
        <p:spPr>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316084864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54C887-B69B-4FBF-81A1-D048552C8A9B}"/>
              </a:ext>
            </a:extLst>
          </p:cNvPr>
          <p:cNvSpPr>
            <a:spLocks noGrp="1"/>
          </p:cNvSpPr>
          <p:nvPr>
            <p:ph type="title"/>
          </p:nvPr>
        </p:nvSpPr>
        <p:spPr>
          <a:xfrm>
            <a:off x="838200" y="631825"/>
            <a:ext cx="10515600" cy="1325563"/>
          </a:xfrm>
          <a:prstGeom prst="ellipse">
            <a:avLst/>
          </a:prstGeom>
        </p:spPr>
        <p:txBody>
          <a:bodyPr>
            <a:normAutofit/>
          </a:bodyPr>
          <a:lstStyle/>
          <a:p>
            <a:r>
              <a:rPr lang="en-US"/>
              <a:t>Perseverance </a:t>
            </a:r>
            <a:endParaRPr lang="en-CA" dirty="0"/>
          </a:p>
        </p:txBody>
      </p:sp>
      <p:sp>
        <p:nvSpPr>
          <p:cNvPr id="3" name="Content Placeholder 2">
            <a:extLst>
              <a:ext uri="{FF2B5EF4-FFF2-40B4-BE49-F238E27FC236}">
                <a16:creationId xmlns:a16="http://schemas.microsoft.com/office/drawing/2014/main" id="{D26F5692-03B2-4E50-BF52-B967BFE73680}"/>
              </a:ext>
            </a:extLst>
          </p:cNvPr>
          <p:cNvSpPr>
            <a:spLocks noGrp="1"/>
          </p:cNvSpPr>
          <p:nvPr>
            <p:ph idx="1"/>
          </p:nvPr>
        </p:nvSpPr>
        <p:spPr>
          <a:xfrm>
            <a:off x="838200" y="1663699"/>
            <a:ext cx="10769600" cy="4562475"/>
          </a:xfrm>
        </p:spPr>
        <p:txBody>
          <a:bodyPr>
            <a:normAutofit/>
          </a:bodyPr>
          <a:lstStyle/>
          <a:p>
            <a:pPr marL="0" indent="0" algn="just">
              <a:buNone/>
            </a:pPr>
            <a:r>
              <a:rPr lang="en-CA" sz="2000" dirty="0"/>
              <a:t>I find that the Applicant has failed to persuade this Court that the test, which is a high one, it contains a very high threshold of proof, has been met. In other words, he has failed to persuade me that the test has been met. First of all, none of the points or complaints that were raised come close to making the continuation of the order grossly disproportionate to the public interest described at section 490.016. </a:t>
            </a:r>
          </a:p>
          <a:p>
            <a:pPr marL="0" indent="0" algn="just">
              <a:buNone/>
            </a:pPr>
            <a:r>
              <a:rPr lang="en-CA" sz="2000" dirty="0"/>
              <a:t>The Applicant has been able to travel, both within Canada and overseas, on many occasions since his conviction and during the period of reporting obviously. He described the fact of having to give detailed travel information to the police as an inconvenience. An inconvenience, of course, doesn’t come anywhere close to something grossly disproportionate to the public interest in this context. </a:t>
            </a:r>
          </a:p>
          <a:p>
            <a:pPr marL="0" indent="0" algn="just">
              <a:buNone/>
            </a:pPr>
            <a:r>
              <a:rPr lang="en-CA" sz="2000" dirty="0"/>
              <a:t>He has been able to become a Canadian citizen whilst on the registry. He has worked for three different federal government departments or agencies, although he is unemployed currently because of the COVID pandemic. He’s also working on a Master’s degree, all of this during the timeframe of the continuing SOIRA order. His other complaints or concerns regarding the effect of the order on him I find cannot be distinguished from the effects of the offence itself.</a:t>
            </a:r>
          </a:p>
        </p:txBody>
      </p:sp>
    </p:spTree>
    <p:extLst>
      <p:ext uri="{BB962C8B-B14F-4D97-AF65-F5344CB8AC3E}">
        <p14:creationId xmlns:p14="http://schemas.microsoft.com/office/powerpoint/2010/main" val="4047155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D0EFA-CBA6-47AD-BB0F-171BC653728B}"/>
              </a:ext>
            </a:extLst>
          </p:cNvPr>
          <p:cNvSpPr>
            <a:spLocks noGrp="1"/>
          </p:cNvSpPr>
          <p:nvPr>
            <p:ph type="ctrTitle"/>
          </p:nvPr>
        </p:nvSpPr>
        <p:spPr/>
        <p:txBody>
          <a:bodyPr/>
          <a:lstStyle/>
          <a:p>
            <a:r>
              <a:rPr lang="en-US"/>
              <a:t>battle </a:t>
            </a:r>
            <a:r>
              <a:rPr lang="en-US" dirty="0"/>
              <a:t>Lines</a:t>
            </a:r>
            <a:endParaRPr lang="en-CA" dirty="0"/>
          </a:p>
        </p:txBody>
      </p:sp>
      <p:sp>
        <p:nvSpPr>
          <p:cNvPr id="3" name="Subtitle 2">
            <a:extLst>
              <a:ext uri="{FF2B5EF4-FFF2-40B4-BE49-F238E27FC236}">
                <a16:creationId xmlns:a16="http://schemas.microsoft.com/office/drawing/2014/main" id="{6CCB22FC-5D2D-4F79-930A-3FDC678D510E}"/>
              </a:ext>
            </a:extLst>
          </p:cNvPr>
          <p:cNvSpPr>
            <a:spLocks noGrp="1"/>
          </p:cNvSpPr>
          <p:nvPr>
            <p:ph type="subTitle" idx="1"/>
          </p:nvPr>
        </p:nvSpPr>
        <p:spPr/>
        <p:txBody>
          <a:bodyPr/>
          <a:lstStyle/>
          <a:p>
            <a:r>
              <a:rPr lang="en-US" dirty="0"/>
              <a:t>Presented by Matt Humphreys</a:t>
            </a:r>
            <a:endParaRPr lang="en-CA" dirty="0"/>
          </a:p>
        </p:txBody>
      </p:sp>
    </p:spTree>
    <p:extLst>
      <p:ext uri="{BB962C8B-B14F-4D97-AF65-F5344CB8AC3E}">
        <p14:creationId xmlns:p14="http://schemas.microsoft.com/office/powerpoint/2010/main" val="3957493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94A97-60D5-481C-9FFB-83E4B58CC90F}"/>
              </a:ext>
            </a:extLst>
          </p:cNvPr>
          <p:cNvSpPr>
            <a:spLocks noGrp="1"/>
          </p:cNvSpPr>
          <p:nvPr>
            <p:ph type="ctrTitle"/>
          </p:nvPr>
        </p:nvSpPr>
        <p:spPr/>
        <p:txBody>
          <a:bodyPr>
            <a:normAutofit/>
          </a:bodyPr>
          <a:lstStyle/>
          <a:p>
            <a:r>
              <a:rPr lang="en-CA" sz="4000" dirty="0">
                <a:effectLst/>
                <a:latin typeface="Calibri Light" panose="020F0302020204030204" pitchFamily="34" charset="0"/>
                <a:cs typeface="Calibri Light" panose="020F0302020204030204" pitchFamily="34" charset="0"/>
              </a:rPr>
              <a:t>“</a:t>
            </a:r>
            <a:r>
              <a:rPr lang="en-CA" sz="4000" cap="none" dirty="0">
                <a:effectLst/>
                <a:latin typeface="Calibri Light" panose="020F0302020204030204" pitchFamily="34" charset="0"/>
                <a:cs typeface="Calibri Light" panose="020F0302020204030204" pitchFamily="34" charset="0"/>
              </a:rPr>
              <a:t>There is no great sport in having bullets flying about one in every direction but I find they have less horror when among them than when in anticipation</a:t>
            </a:r>
            <a:r>
              <a:rPr lang="en-CA" sz="4000" dirty="0">
                <a:effectLst/>
                <a:latin typeface="Calibri Light" panose="020F0302020204030204" pitchFamily="34" charset="0"/>
                <a:cs typeface="Calibri Light" panose="020F0302020204030204" pitchFamily="34" charset="0"/>
              </a:rPr>
              <a:t>.”</a:t>
            </a:r>
            <a:endParaRPr lang="en-CA" sz="4000" dirty="0">
              <a:latin typeface="Calibri Light" panose="020F0302020204030204" pitchFamily="34" charset="0"/>
              <a:cs typeface="Calibri Light" panose="020F0302020204030204" pitchFamily="34" charset="0"/>
            </a:endParaRPr>
          </a:p>
        </p:txBody>
      </p:sp>
      <p:sp>
        <p:nvSpPr>
          <p:cNvPr id="3" name="Subtitle 2">
            <a:extLst>
              <a:ext uri="{FF2B5EF4-FFF2-40B4-BE49-F238E27FC236}">
                <a16:creationId xmlns:a16="http://schemas.microsoft.com/office/drawing/2014/main" id="{DC4154F6-72E2-448E-8C4A-092E6E95B481}"/>
              </a:ext>
            </a:extLst>
          </p:cNvPr>
          <p:cNvSpPr>
            <a:spLocks noGrp="1"/>
          </p:cNvSpPr>
          <p:nvPr>
            <p:ph type="subTitle" idx="1"/>
          </p:nvPr>
        </p:nvSpPr>
        <p:spPr/>
        <p:txBody>
          <a:bodyPr/>
          <a:lstStyle/>
          <a:p>
            <a:endParaRPr lang="en-US" dirty="0"/>
          </a:p>
          <a:p>
            <a:r>
              <a:rPr lang="en-CA" sz="3200" dirty="0">
                <a:latin typeface="Calibri Light" panose="020F0302020204030204" pitchFamily="34" charset="0"/>
                <a:cs typeface="Calibri Light" panose="020F0302020204030204" pitchFamily="34" charset="0"/>
              </a:rPr>
              <a:t>Ulysses S. Grant </a:t>
            </a:r>
          </a:p>
        </p:txBody>
      </p:sp>
    </p:spTree>
    <p:extLst>
      <p:ext uri="{BB962C8B-B14F-4D97-AF65-F5344CB8AC3E}">
        <p14:creationId xmlns:p14="http://schemas.microsoft.com/office/powerpoint/2010/main" val="4112737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5E42F-D968-44D9-97C5-508F5078D182}"/>
              </a:ext>
            </a:extLst>
          </p:cNvPr>
          <p:cNvSpPr>
            <a:spLocks noGrp="1"/>
          </p:cNvSpPr>
          <p:nvPr>
            <p:ph type="title"/>
          </p:nvPr>
        </p:nvSpPr>
        <p:spPr/>
        <p:txBody>
          <a:bodyPr/>
          <a:lstStyle/>
          <a:p>
            <a:r>
              <a:rPr lang="en-US" dirty="0">
                <a:effectLst/>
                <a:latin typeface="Calibri Light" panose="020F0302020204030204" pitchFamily="34" charset="0"/>
                <a:cs typeface="Calibri Light" panose="020F0302020204030204" pitchFamily="34" charset="0"/>
              </a:rPr>
              <a:t>Scenario</a:t>
            </a:r>
            <a:endParaRPr lang="en-CA" dirty="0">
              <a:effectLst/>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149AB86B-D409-410A-9CE0-67F5CC55349A}"/>
              </a:ext>
            </a:extLst>
          </p:cNvPr>
          <p:cNvSpPr>
            <a:spLocks noGrp="1"/>
          </p:cNvSpPr>
          <p:nvPr>
            <p:ph idx="1"/>
          </p:nvPr>
        </p:nvSpPr>
        <p:spPr/>
        <p:txBody>
          <a:bodyPr>
            <a:normAutofit/>
          </a:bodyPr>
          <a:lstStyle/>
          <a:p>
            <a:r>
              <a:rPr lang="en-US" dirty="0">
                <a:effectLst/>
                <a:latin typeface="Calibri Light" panose="020F0302020204030204" pitchFamily="34" charset="0"/>
                <a:cs typeface="Calibri Light" panose="020F0302020204030204" pitchFamily="34" charset="0"/>
              </a:rPr>
              <a:t>You are a week out from trial and defence counsel emails you about trying to resolve an aggravated assault and breaching his probation file</a:t>
            </a:r>
          </a:p>
          <a:p>
            <a:r>
              <a:rPr lang="en-US" dirty="0">
                <a:effectLst/>
                <a:latin typeface="Calibri Light" panose="020F0302020204030204" pitchFamily="34" charset="0"/>
                <a:cs typeface="Calibri Light" panose="020F0302020204030204" pitchFamily="34" charset="0"/>
              </a:rPr>
              <a:t>The accused is alleged to have punched the complainant, his wife, in the side of the head and detached her retina while bound by a condition not to be within 250 meters of her</a:t>
            </a:r>
          </a:p>
          <a:p>
            <a:r>
              <a:rPr lang="en-US" dirty="0">
                <a:effectLst/>
                <a:latin typeface="Calibri Light" panose="020F0302020204030204" pitchFamily="34" charset="0"/>
                <a:cs typeface="Calibri Light" panose="020F0302020204030204" pitchFamily="34" charset="0"/>
              </a:rPr>
              <a:t>The matter has previously been </a:t>
            </a:r>
            <a:r>
              <a:rPr lang="en-US" dirty="0" err="1">
                <a:effectLst/>
                <a:latin typeface="Calibri Light" panose="020F0302020204030204" pitchFamily="34" charset="0"/>
                <a:cs typeface="Calibri Light" panose="020F0302020204030204" pitchFamily="34" charset="0"/>
              </a:rPr>
              <a:t>CPT’d</a:t>
            </a:r>
            <a:r>
              <a:rPr lang="en-US" dirty="0">
                <a:effectLst/>
                <a:latin typeface="Calibri Light" panose="020F0302020204030204" pitchFamily="34" charset="0"/>
                <a:cs typeface="Calibri Light" panose="020F0302020204030204" pitchFamily="34" charset="0"/>
              </a:rPr>
              <a:t> and </a:t>
            </a:r>
            <a:r>
              <a:rPr lang="en-US" dirty="0" err="1">
                <a:effectLst/>
                <a:latin typeface="Calibri Light" panose="020F0302020204030204" pitchFamily="34" charset="0"/>
                <a:cs typeface="Calibri Light" panose="020F0302020204030204" pitchFamily="34" charset="0"/>
              </a:rPr>
              <a:t>JPT’d</a:t>
            </a:r>
            <a:r>
              <a:rPr lang="en-US" dirty="0">
                <a:effectLst/>
                <a:latin typeface="Calibri Light" panose="020F0302020204030204" pitchFamily="34" charset="0"/>
                <a:cs typeface="Calibri Light" panose="020F0302020204030204" pitchFamily="34" charset="0"/>
              </a:rPr>
              <a:t> to no avail </a:t>
            </a:r>
          </a:p>
          <a:p>
            <a:r>
              <a:rPr lang="en-US" dirty="0">
                <a:effectLst/>
                <a:latin typeface="Calibri Light" panose="020F0302020204030204" pitchFamily="34" charset="0"/>
                <a:cs typeface="Calibri Light" panose="020F0302020204030204" pitchFamily="34" charset="0"/>
              </a:rPr>
              <a:t>Defence counsel explains to you how the complainant doesn’t want to proceed and that the children want their father to come home</a:t>
            </a:r>
          </a:p>
          <a:p>
            <a:r>
              <a:rPr lang="en-US" dirty="0">
                <a:effectLst/>
                <a:latin typeface="Calibri Light" panose="020F0302020204030204" pitchFamily="34" charset="0"/>
                <a:cs typeface="Calibri Light" panose="020F0302020204030204" pitchFamily="34" charset="0"/>
              </a:rPr>
              <a:t>You are told that their client is interested in pleading – you are intrigued</a:t>
            </a:r>
          </a:p>
          <a:p>
            <a:endParaRPr lang="en-CA" dirty="0"/>
          </a:p>
        </p:txBody>
      </p:sp>
    </p:spTree>
    <p:extLst>
      <p:ext uri="{BB962C8B-B14F-4D97-AF65-F5344CB8AC3E}">
        <p14:creationId xmlns:p14="http://schemas.microsoft.com/office/powerpoint/2010/main" val="3906694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153A9-A6B2-4602-BDBE-044174EE193F}"/>
              </a:ext>
            </a:extLst>
          </p:cNvPr>
          <p:cNvSpPr>
            <a:spLocks noGrp="1"/>
          </p:cNvSpPr>
          <p:nvPr>
            <p:ph type="title"/>
          </p:nvPr>
        </p:nvSpPr>
        <p:spPr/>
        <p:txBody>
          <a:bodyPr/>
          <a:lstStyle/>
          <a:p>
            <a:r>
              <a:rPr lang="en-US"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And Now,  The Back &amp; forth BEGINS</a:t>
            </a:r>
            <a:endParaRPr lang="en-CA"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pic>
        <p:nvPicPr>
          <p:cNvPr id="1026" name="Picture 2" descr="Forrest Gump Ping Pong GIFs - Get the best GIF on GIPHY">
            <a:extLst>
              <a:ext uri="{FF2B5EF4-FFF2-40B4-BE49-F238E27FC236}">
                <a16:creationId xmlns:a16="http://schemas.microsoft.com/office/drawing/2014/main" id="{D429823A-FDD9-446F-88A0-0EA5D554F6EC}"/>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64231" y="2101065"/>
            <a:ext cx="7266615" cy="3633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667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4D974-C790-4428-9EEC-92072D5381B7}"/>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SCENARIO</a:t>
            </a:r>
            <a:endParaRPr lang="en-CA"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AAFC9089-0136-4F66-BA0F-1CA259E0CC5A}"/>
              </a:ext>
            </a:extLst>
          </p:cNvPr>
          <p:cNvSpPr>
            <a:spLocks noGrp="1"/>
          </p:cNvSpPr>
          <p:nvPr>
            <p:ph idx="1"/>
          </p:nvPr>
        </p:nvSpPr>
        <p:spPr/>
        <p:txBody>
          <a:bodyPr>
            <a:normAutofit/>
          </a:bodyPr>
          <a:lstStyle/>
          <a:p>
            <a:r>
              <a:rPr lang="en-US" dirty="0">
                <a:latin typeface="Calibri Light" panose="020F0302020204030204" pitchFamily="34" charset="0"/>
                <a:cs typeface="Calibri Light" panose="020F0302020204030204" pitchFamily="34" charset="0"/>
              </a:rPr>
              <a:t>Counsel tells you that the accused is prepared to admit that he tripped over their dog and his hand glanced off the side of her head but he didn’t hit her intentionally and not only that, he thought his probation order has been varied to allow him contact</a:t>
            </a:r>
          </a:p>
          <a:p>
            <a:r>
              <a:rPr lang="en-US" dirty="0">
                <a:latin typeface="Calibri Light" panose="020F0302020204030204" pitchFamily="34" charset="0"/>
                <a:cs typeface="Calibri Light" panose="020F0302020204030204" pitchFamily="34" charset="0"/>
              </a:rPr>
              <a:t>After some reflection, you observe that if this is true, the accused is likely not guilty of anything</a:t>
            </a:r>
          </a:p>
          <a:p>
            <a:r>
              <a:rPr lang="en-US" dirty="0">
                <a:latin typeface="Calibri Light" panose="020F0302020204030204" pitchFamily="34" charset="0"/>
                <a:cs typeface="Calibri Light" panose="020F0302020204030204" pitchFamily="34" charset="0"/>
              </a:rPr>
              <a:t>15-20 emails and multiple phone calls later you are only slightly further ahead, counsel proposes that the accused pleads guilty to a mischief involving the dog and a breach of KPGB condition </a:t>
            </a:r>
          </a:p>
          <a:p>
            <a:r>
              <a:rPr lang="en-US" dirty="0">
                <a:latin typeface="Calibri Light" panose="020F0302020204030204" pitchFamily="34" charset="0"/>
                <a:cs typeface="Calibri Light" panose="020F0302020204030204" pitchFamily="34" charset="0"/>
              </a:rPr>
              <a:t>It is at this point you realize that you have spent more time trying to resolve this file than it would have taken to prep it </a:t>
            </a:r>
          </a:p>
          <a:p>
            <a:endParaRPr lang="en-US" dirty="0"/>
          </a:p>
          <a:p>
            <a:endParaRPr lang="en-CA" dirty="0"/>
          </a:p>
        </p:txBody>
      </p:sp>
    </p:spTree>
    <p:extLst>
      <p:ext uri="{BB962C8B-B14F-4D97-AF65-F5344CB8AC3E}">
        <p14:creationId xmlns:p14="http://schemas.microsoft.com/office/powerpoint/2010/main" val="2046890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16">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18">
            <a:extLst>
              <a:ext uri="{FF2B5EF4-FFF2-40B4-BE49-F238E27FC236}">
                <a16:creationId xmlns:a16="http://schemas.microsoft.com/office/drawing/2014/main" id="{CE708407-D01D-4E57-8998-FF799DBC3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D79D9B-0597-49C4-B573-E37E97691E8B}"/>
              </a:ext>
            </a:extLst>
          </p:cNvPr>
          <p:cNvSpPr>
            <a:spLocks noGrp="1"/>
          </p:cNvSpPr>
          <p:nvPr>
            <p:ph type="ctrTitle"/>
          </p:nvPr>
        </p:nvSpPr>
        <p:spPr>
          <a:xfrm>
            <a:off x="699723" y="1622066"/>
            <a:ext cx="3554226" cy="2663688"/>
          </a:xfrm>
        </p:spPr>
        <p:txBody>
          <a:bodyPr anchor="b">
            <a:normAutofit/>
          </a:bodyPr>
          <a:lstStyle/>
          <a:p>
            <a:pPr algn="l"/>
            <a:r>
              <a:rPr lang="en-US" sz="4400">
                <a:solidFill>
                  <a:schemeClr val="bg1"/>
                </a:solidFill>
              </a:rPr>
              <a:t>Bail: </a:t>
            </a:r>
            <a:endParaRPr lang="en-CA" sz="4400">
              <a:solidFill>
                <a:schemeClr val="bg1"/>
              </a:solidFill>
            </a:endParaRPr>
          </a:p>
        </p:txBody>
      </p:sp>
      <p:sp>
        <p:nvSpPr>
          <p:cNvPr id="3" name="Subtitle 2">
            <a:extLst>
              <a:ext uri="{FF2B5EF4-FFF2-40B4-BE49-F238E27FC236}">
                <a16:creationId xmlns:a16="http://schemas.microsoft.com/office/drawing/2014/main" id="{9F96502D-41F0-4FFA-9013-BA7193A4B331}"/>
              </a:ext>
            </a:extLst>
          </p:cNvPr>
          <p:cNvSpPr>
            <a:spLocks noGrp="1"/>
          </p:cNvSpPr>
          <p:nvPr>
            <p:ph type="subTitle" idx="1"/>
          </p:nvPr>
        </p:nvSpPr>
        <p:spPr>
          <a:xfrm>
            <a:off x="767290" y="4532243"/>
            <a:ext cx="3300457" cy="1256307"/>
          </a:xfrm>
        </p:spPr>
        <p:txBody>
          <a:bodyPr anchor="t">
            <a:normAutofit fontScale="85000" lnSpcReduction="20000"/>
          </a:bodyPr>
          <a:lstStyle/>
          <a:p>
            <a:pPr algn="l"/>
            <a:r>
              <a:rPr lang="en-US" sz="2200" dirty="0">
                <a:solidFill>
                  <a:schemeClr val="bg1"/>
                </a:solidFill>
              </a:rPr>
              <a:t>A Case Study of What Can Happen When We Don’t Run It </a:t>
            </a:r>
          </a:p>
          <a:p>
            <a:pPr algn="l"/>
            <a:endParaRPr lang="en-US" sz="2200" dirty="0">
              <a:solidFill>
                <a:schemeClr val="bg1"/>
              </a:solidFill>
            </a:endParaRPr>
          </a:p>
          <a:p>
            <a:pPr algn="l"/>
            <a:r>
              <a:rPr lang="en-US" sz="2200" dirty="0">
                <a:solidFill>
                  <a:schemeClr val="bg1"/>
                </a:solidFill>
              </a:rPr>
              <a:t>Presented by: Fara Rupert</a:t>
            </a:r>
          </a:p>
          <a:p>
            <a:pPr algn="l"/>
            <a:endParaRPr lang="en-CA" sz="1500" dirty="0">
              <a:solidFill>
                <a:schemeClr val="bg1"/>
              </a:solidFill>
            </a:endParaRPr>
          </a:p>
        </p:txBody>
      </p:sp>
      <p:grpSp>
        <p:nvGrpSpPr>
          <p:cNvPr id="51" name="Group 20">
            <a:extLst>
              <a:ext uri="{FF2B5EF4-FFF2-40B4-BE49-F238E27FC236}">
                <a16:creationId xmlns:a16="http://schemas.microsoft.com/office/drawing/2014/main" id="{7F963B07-5C9E-478C-A53E-B6F5B4A789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22" name="Freeform 5">
              <a:extLst>
                <a:ext uri="{FF2B5EF4-FFF2-40B4-BE49-F238E27FC236}">
                  <a16:creationId xmlns:a16="http://schemas.microsoft.com/office/drawing/2014/main" id="{A152F29E-C625-4313-96BF-5675B357C0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52" name="Freeform 5">
              <a:extLst>
                <a:ext uri="{FF2B5EF4-FFF2-40B4-BE49-F238E27FC236}">
                  <a16:creationId xmlns:a16="http://schemas.microsoft.com/office/drawing/2014/main" id="{C2A5CB78-6497-4151-83B6-568BD27EC5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5" name="Picture 4" descr="A picture containing text&#10;&#10;Description automatically generated">
            <a:extLst>
              <a:ext uri="{FF2B5EF4-FFF2-40B4-BE49-F238E27FC236}">
                <a16:creationId xmlns:a16="http://schemas.microsoft.com/office/drawing/2014/main" id="{2C55044E-9FCD-422C-9623-2C3A877AEF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8104" y="1008001"/>
            <a:ext cx="6472362" cy="4256144"/>
          </a:xfrm>
          <a:prstGeom prst="rect">
            <a:avLst/>
          </a:prstGeom>
        </p:spPr>
      </p:pic>
    </p:spTree>
    <p:extLst>
      <p:ext uri="{BB962C8B-B14F-4D97-AF65-F5344CB8AC3E}">
        <p14:creationId xmlns:p14="http://schemas.microsoft.com/office/powerpoint/2010/main" val="1226733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9A427-0469-4C9E-90DF-D1342660D36C}"/>
              </a:ext>
            </a:extLst>
          </p:cNvPr>
          <p:cNvSpPr>
            <a:spLocks noGrp="1"/>
          </p:cNvSpPr>
          <p:nvPr>
            <p:ph type="title"/>
          </p:nvPr>
        </p:nvSpPr>
        <p:spPr/>
        <p:txBody>
          <a:bodyPr/>
          <a:lstStyle/>
          <a:p>
            <a:r>
              <a:rPr lang="en-US" dirty="0">
                <a:effectLst/>
                <a:latin typeface="Calibri Light" panose="020F0302020204030204" pitchFamily="34" charset="0"/>
                <a:cs typeface="Calibri Light" panose="020F0302020204030204" pitchFamily="34" charset="0"/>
              </a:rPr>
              <a:t>The Good News</a:t>
            </a:r>
            <a:endParaRPr lang="en-CA" dirty="0">
              <a:effectLst/>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293AAA27-41E8-4D58-B581-343CC79BE4B6}"/>
              </a:ext>
            </a:extLst>
          </p:cNvPr>
          <p:cNvSpPr>
            <a:spLocks noGrp="1"/>
          </p:cNvSpPr>
          <p:nvPr>
            <p:ph idx="1"/>
          </p:nvPr>
        </p:nvSpPr>
        <p:spPr/>
        <p:txBody>
          <a:bodyPr/>
          <a:lstStyle/>
          <a:p>
            <a:r>
              <a:rPr lang="en-US" dirty="0">
                <a:latin typeface="Calibri Light" panose="020F0302020204030204" pitchFamily="34" charset="0"/>
                <a:cs typeface="Calibri Light" panose="020F0302020204030204" pitchFamily="34" charset="0"/>
              </a:rPr>
              <a:t>You wisely did NOT cancel any witnesses when counsel told you that their client was interested in resolving and therefore maintain the upper hand</a:t>
            </a:r>
          </a:p>
          <a:p>
            <a:r>
              <a:rPr lang="en-US" dirty="0">
                <a:latin typeface="Calibri Light" panose="020F0302020204030204" pitchFamily="34" charset="0"/>
                <a:cs typeface="Calibri Light" panose="020F0302020204030204" pitchFamily="34" charset="0"/>
              </a:rPr>
              <a:t>You reached out to IO to speak to the complainant, turns out that although reluctant, she will attend and testify despite the pressure the extraordinary pressure  the accused is putting on her</a:t>
            </a:r>
          </a:p>
          <a:p>
            <a:r>
              <a:rPr lang="en-US" dirty="0">
                <a:latin typeface="Calibri Light" panose="020F0302020204030204" pitchFamily="34" charset="0"/>
                <a:cs typeface="Calibri Light" panose="020F0302020204030204" pitchFamily="34" charset="0"/>
              </a:rPr>
              <a:t>Turns out the kids hate their father</a:t>
            </a:r>
          </a:p>
          <a:p>
            <a:r>
              <a:rPr lang="en-US" dirty="0">
                <a:latin typeface="Calibri Light" panose="020F0302020204030204" pitchFamily="34" charset="0"/>
                <a:cs typeface="Calibri Light" panose="020F0302020204030204" pitchFamily="34" charset="0"/>
              </a:rPr>
              <a:t>You have insisted that any resolution would have to be based on a written agreed statement of facts</a:t>
            </a:r>
          </a:p>
          <a:p>
            <a:endParaRPr lang="en-CA"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9198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334C3-71B2-49B0-B5C8-09D69D36FF64}"/>
              </a:ext>
            </a:extLst>
          </p:cNvPr>
          <p:cNvSpPr>
            <a:spLocks noGrp="1"/>
          </p:cNvSpPr>
          <p:nvPr>
            <p:ph type="title"/>
          </p:nvPr>
        </p:nvSpPr>
        <p:spPr/>
        <p:txBody>
          <a:bodyPr/>
          <a:lstStyle/>
          <a:p>
            <a:r>
              <a:rPr lang="en-US" dirty="0">
                <a:effectLst/>
                <a:latin typeface="Calibri Light" panose="020F0302020204030204" pitchFamily="34" charset="0"/>
                <a:cs typeface="Calibri Light" panose="020F0302020204030204" pitchFamily="34" charset="0"/>
              </a:rPr>
              <a:t>What if counsel pitches an 810?</a:t>
            </a:r>
            <a:endParaRPr lang="en-CA" dirty="0">
              <a:effectLst/>
              <a:latin typeface="Calibri Light" panose="020F0302020204030204" pitchFamily="34" charset="0"/>
              <a:cs typeface="Calibri Light" panose="020F0302020204030204" pitchFamily="34" charset="0"/>
            </a:endParaRPr>
          </a:p>
        </p:txBody>
      </p:sp>
      <p:pic>
        <p:nvPicPr>
          <p:cNvPr id="2052" name="Picture 4" descr="The Golden Age of Retro Living, Comics and Sexy Sci-Fi —  germanamericanslavic: Colorized footage of the...">
            <a:extLst>
              <a:ext uri="{FF2B5EF4-FFF2-40B4-BE49-F238E27FC236}">
                <a16:creationId xmlns:a16="http://schemas.microsoft.com/office/drawing/2014/main" id="{350CB307-084B-45BE-80A4-1C1AF0031090}"/>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92272" y="2177511"/>
            <a:ext cx="5774267" cy="3248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179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CCB7-2807-4CC7-9F98-289DB7A4EFEB}"/>
              </a:ext>
            </a:extLst>
          </p:cNvPr>
          <p:cNvSpPr>
            <a:spLocks noGrp="1"/>
          </p:cNvSpPr>
          <p:nvPr>
            <p:ph type="title"/>
          </p:nvPr>
        </p:nvSpPr>
        <p:spPr>
          <a:xfrm>
            <a:off x="913795" y="609600"/>
            <a:ext cx="10353761" cy="1326321"/>
          </a:xfrm>
        </p:spPr>
        <p:txBody>
          <a:bodyPr>
            <a:normAutofit/>
          </a:bodyPr>
          <a:lstStyle/>
          <a:p>
            <a:r>
              <a:rPr lang="en-US" dirty="0">
                <a:effectLst/>
                <a:latin typeface="Calibri Light" panose="020F0302020204030204" pitchFamily="34" charset="0"/>
                <a:cs typeface="Calibri Light" panose="020F0302020204030204" pitchFamily="34" charset="0"/>
              </a:rPr>
              <a:t>Get It In writing</a:t>
            </a:r>
            <a:endParaRPr lang="en-CA" dirty="0">
              <a:effectLst/>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67D9B50E-B0C1-43B4-B2FB-53BF2F6B4F3A}"/>
              </a:ext>
            </a:extLst>
          </p:cNvPr>
          <p:cNvSpPr>
            <a:spLocks noGrp="1"/>
          </p:cNvSpPr>
          <p:nvPr>
            <p:ph idx="1"/>
          </p:nvPr>
        </p:nvSpPr>
        <p:spPr>
          <a:xfrm>
            <a:off x="913795" y="2096064"/>
            <a:ext cx="5016860" cy="3695136"/>
          </a:xfrm>
        </p:spPr>
        <p:txBody>
          <a:bodyPr>
            <a:normAutofit/>
          </a:bodyPr>
          <a:lstStyle/>
          <a:p>
            <a:r>
              <a:rPr lang="en-US" dirty="0">
                <a:effectLst/>
                <a:latin typeface="Calibri Light" panose="020F0302020204030204" pitchFamily="34" charset="0"/>
                <a:cs typeface="Calibri Light" panose="020F0302020204030204" pitchFamily="34" charset="0"/>
              </a:rPr>
              <a:t>Insist on a written agreed statement of facts when appropriate – work up front will save you headaches later </a:t>
            </a:r>
          </a:p>
          <a:p>
            <a:r>
              <a:rPr lang="en-US" dirty="0">
                <a:effectLst/>
                <a:latin typeface="Calibri Light" panose="020F0302020204030204" pitchFamily="34" charset="0"/>
                <a:cs typeface="Calibri Light" panose="020F0302020204030204" pitchFamily="34" charset="0"/>
              </a:rPr>
              <a:t>Section 655 of the </a:t>
            </a:r>
            <a:r>
              <a:rPr lang="en-US" i="1" dirty="0">
                <a:effectLst/>
                <a:latin typeface="Calibri Light" panose="020F0302020204030204" pitchFamily="34" charset="0"/>
                <a:cs typeface="Calibri Light" panose="020F0302020204030204" pitchFamily="34" charset="0"/>
              </a:rPr>
              <a:t>Criminal Code </a:t>
            </a:r>
            <a:r>
              <a:rPr lang="en-US" dirty="0">
                <a:effectLst/>
                <a:latin typeface="Calibri Light" panose="020F0302020204030204" pitchFamily="34" charset="0"/>
                <a:cs typeface="Calibri Light" panose="020F0302020204030204" pitchFamily="34" charset="0"/>
              </a:rPr>
              <a:t>for admissions – work up front will save you headaches later</a:t>
            </a:r>
          </a:p>
          <a:p>
            <a:endParaRPr lang="en-US" dirty="0">
              <a:effectLst/>
            </a:endParaRPr>
          </a:p>
          <a:p>
            <a:endParaRPr lang="en-CA" dirty="0">
              <a:effectLst/>
            </a:endParaRPr>
          </a:p>
        </p:txBody>
      </p:sp>
      <p:sp>
        <p:nvSpPr>
          <p:cNvPr id="15" name="Rectangle 14">
            <a:extLst>
              <a:ext uri="{FF2B5EF4-FFF2-40B4-BE49-F238E27FC236}">
                <a16:creationId xmlns:a16="http://schemas.microsoft.com/office/drawing/2014/main" id="{0BCA04BD-BEDE-46FF-9567-CC9C5D5FA0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57257" y="2210935"/>
            <a:ext cx="4833257" cy="349318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Picture 4" descr="Graphical user interface, text&#10;&#10;Description automatically generated">
            <a:extLst>
              <a:ext uri="{FF2B5EF4-FFF2-40B4-BE49-F238E27FC236}">
                <a16:creationId xmlns:a16="http://schemas.microsoft.com/office/drawing/2014/main" id="{E3C8E71B-2A67-4353-BA41-2D77881D0121}"/>
              </a:ext>
            </a:extLst>
          </p:cNvPr>
          <p:cNvPicPr>
            <a:picLocks noChangeAspect="1"/>
          </p:cNvPicPr>
          <p:nvPr/>
        </p:nvPicPr>
        <p:blipFill rotWithShape="1">
          <a:blip r:embed="rId4"/>
          <a:srcRect l="8548" r="9377" b="-4"/>
          <a:stretch/>
        </p:blipFill>
        <p:spPr>
          <a:xfrm>
            <a:off x="6559873" y="2348859"/>
            <a:ext cx="2119017" cy="3217332"/>
          </a:xfrm>
          <a:prstGeom prst="rect">
            <a:avLst/>
          </a:prstGeom>
        </p:spPr>
      </p:pic>
      <p:pic>
        <p:nvPicPr>
          <p:cNvPr id="4" name="Picture 3" descr="Text, letter&#10;&#10;Description automatically generated">
            <a:extLst>
              <a:ext uri="{FF2B5EF4-FFF2-40B4-BE49-F238E27FC236}">
                <a16:creationId xmlns:a16="http://schemas.microsoft.com/office/drawing/2014/main" id="{DDBC670B-FDAA-4CCD-962D-4EE7AE44B7B8}"/>
              </a:ext>
            </a:extLst>
          </p:cNvPr>
          <p:cNvPicPr>
            <a:picLocks noChangeAspect="1"/>
          </p:cNvPicPr>
          <p:nvPr/>
        </p:nvPicPr>
        <p:blipFill rotWithShape="1">
          <a:blip r:embed="rId5"/>
          <a:srcRect t="15378"/>
          <a:stretch/>
        </p:blipFill>
        <p:spPr>
          <a:xfrm>
            <a:off x="8854318" y="2327050"/>
            <a:ext cx="2148132" cy="3217332"/>
          </a:xfrm>
          <a:prstGeom prst="rect">
            <a:avLst/>
          </a:prstGeom>
        </p:spPr>
      </p:pic>
    </p:spTree>
    <p:extLst>
      <p:ext uri="{BB962C8B-B14F-4D97-AF65-F5344CB8AC3E}">
        <p14:creationId xmlns:p14="http://schemas.microsoft.com/office/powerpoint/2010/main" val="3556262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8B2BF-4916-40C1-9DFE-96D31E958C12}"/>
              </a:ext>
            </a:extLst>
          </p:cNvPr>
          <p:cNvSpPr>
            <a:spLocks noGrp="1"/>
          </p:cNvSpPr>
          <p:nvPr>
            <p:ph type="title"/>
          </p:nvPr>
        </p:nvSpPr>
        <p:spPr>
          <a:xfrm>
            <a:off x="4927472" y="609600"/>
            <a:ext cx="6340084" cy="1326321"/>
          </a:xfrm>
        </p:spPr>
        <p:txBody>
          <a:bodyPr>
            <a:normAutofit/>
          </a:bodyPr>
          <a:lstStyle/>
          <a:p>
            <a:r>
              <a:rPr lang="en-US" b="0" dirty="0">
                <a:latin typeface="Calibri Light" panose="020F0302020204030204" pitchFamily="34" charset="0"/>
                <a:cs typeface="Calibri Light" panose="020F0302020204030204" pitchFamily="34" charset="0"/>
              </a:rPr>
              <a:t>You Don’t </a:t>
            </a:r>
            <a:r>
              <a:rPr lang="en-US" b="0">
                <a:latin typeface="Calibri Light" panose="020F0302020204030204" pitchFamily="34" charset="0"/>
                <a:cs typeface="Calibri Light" panose="020F0302020204030204" pitchFamily="34" charset="0"/>
              </a:rPr>
              <a:t>Have to DO </a:t>
            </a:r>
            <a:r>
              <a:rPr lang="en-US" b="0" dirty="0">
                <a:latin typeface="Calibri Light" panose="020F0302020204030204" pitchFamily="34" charset="0"/>
                <a:cs typeface="Calibri Light" panose="020F0302020204030204" pitchFamily="34" charset="0"/>
              </a:rPr>
              <a:t>the deal!</a:t>
            </a:r>
            <a:endParaRPr lang="en-CA" b="0" dirty="0">
              <a:latin typeface="Calibri Light" panose="020F030202020403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id="{28C8F41A-74CF-41AB-94A0-0AF13EB2FDB3}"/>
              </a:ext>
            </a:extLst>
          </p:cNvPr>
          <p:cNvPicPr>
            <a:picLocks noChangeAspect="1"/>
          </p:cNvPicPr>
          <p:nvPr/>
        </p:nvPicPr>
        <p:blipFill rotWithShape="1">
          <a:blip r:embed="rId3"/>
          <a:srcRect r="2" b="31954"/>
          <a:stretch/>
        </p:blipFill>
        <p:spPr>
          <a:xfrm>
            <a:off x="20" y="10"/>
            <a:ext cx="4635987" cy="6857990"/>
          </a:xfrm>
          <a:prstGeom prst="rect">
            <a:avLst/>
          </a:prstGeom>
        </p:spPr>
      </p:pic>
      <p:sp>
        <p:nvSpPr>
          <p:cNvPr id="3" name="Content Placeholder 2">
            <a:extLst>
              <a:ext uri="{FF2B5EF4-FFF2-40B4-BE49-F238E27FC236}">
                <a16:creationId xmlns:a16="http://schemas.microsoft.com/office/drawing/2014/main" id="{E5A1467E-A434-4BA7-96A6-B62AFF149094}"/>
              </a:ext>
            </a:extLst>
          </p:cNvPr>
          <p:cNvSpPr>
            <a:spLocks noGrp="1"/>
          </p:cNvSpPr>
          <p:nvPr>
            <p:ph idx="1"/>
          </p:nvPr>
        </p:nvSpPr>
        <p:spPr>
          <a:xfrm>
            <a:off x="4927471" y="2096063"/>
            <a:ext cx="6654923" cy="3803993"/>
          </a:xfrm>
        </p:spPr>
        <p:txBody>
          <a:bodyPr>
            <a:normAutofit lnSpcReduction="10000"/>
          </a:bodyPr>
          <a:lstStyle/>
          <a:p>
            <a:r>
              <a:rPr lang="en-US" dirty="0">
                <a:latin typeface="Calibri Light" panose="020F0302020204030204" pitchFamily="34" charset="0"/>
                <a:cs typeface="Calibri Light" panose="020F0302020204030204" pitchFamily="34" charset="0"/>
              </a:rPr>
              <a:t>You have the trial time booked</a:t>
            </a:r>
          </a:p>
          <a:p>
            <a:r>
              <a:rPr lang="en-US" dirty="0">
                <a:latin typeface="Calibri Light" panose="020F0302020204030204" pitchFamily="34" charset="0"/>
                <a:cs typeface="Calibri Light" panose="020F0302020204030204" pitchFamily="34" charset="0"/>
              </a:rPr>
              <a:t>Your witnesses have been subpoenaed </a:t>
            </a:r>
          </a:p>
          <a:p>
            <a:r>
              <a:rPr lang="en-US" dirty="0">
                <a:latin typeface="Calibri Light" panose="020F0302020204030204" pitchFamily="34" charset="0"/>
                <a:cs typeface="Calibri Light" panose="020F0302020204030204" pitchFamily="34" charset="0"/>
              </a:rPr>
              <a:t>You are prepared </a:t>
            </a:r>
          </a:p>
          <a:p>
            <a:r>
              <a:rPr lang="en-US" dirty="0">
                <a:latin typeface="Calibri Light" panose="020F0302020204030204" pitchFamily="34" charset="0"/>
                <a:cs typeface="Calibri Light" panose="020F0302020204030204" pitchFamily="34" charset="0"/>
              </a:rPr>
              <a:t>You tried to previously resolve it at a CPT &amp; JPT</a:t>
            </a:r>
          </a:p>
          <a:p>
            <a:r>
              <a:rPr lang="en-US" dirty="0">
                <a:latin typeface="Calibri Light" panose="020F0302020204030204" pitchFamily="34" charset="0"/>
                <a:cs typeface="Calibri Light" panose="020F0302020204030204" pitchFamily="34" charset="0"/>
              </a:rPr>
              <a:t>This is what you do as a trial Crown</a:t>
            </a:r>
          </a:p>
          <a:p>
            <a:r>
              <a:rPr lang="en-US" dirty="0">
                <a:latin typeface="Calibri Light" panose="020F0302020204030204" pitchFamily="34" charset="0"/>
                <a:cs typeface="Calibri Light" panose="020F0302020204030204" pitchFamily="34" charset="0"/>
              </a:rPr>
              <a:t>This is what the trial judge gets paid to do </a:t>
            </a:r>
          </a:p>
          <a:p>
            <a:r>
              <a:rPr lang="en-US" dirty="0">
                <a:latin typeface="Calibri Light" panose="020F0302020204030204" pitchFamily="34" charset="0"/>
                <a:cs typeface="Calibri Light" panose="020F0302020204030204" pitchFamily="34" charset="0"/>
              </a:rPr>
              <a:t>The accused is the one who chose to set the trial date</a:t>
            </a:r>
          </a:p>
          <a:p>
            <a:r>
              <a:rPr lang="en-US" dirty="0">
                <a:latin typeface="Calibri Light" panose="020F0302020204030204" pitchFamily="34" charset="0"/>
                <a:cs typeface="Calibri Light" panose="020F0302020204030204" pitchFamily="34" charset="0"/>
              </a:rPr>
              <a:t>What will be your reward for resolving this case?</a:t>
            </a:r>
            <a:endParaRPr lang="en-CA" dirty="0">
              <a:latin typeface="Calibri Light" panose="020F0302020204030204" pitchFamily="34" charset="0"/>
              <a:cs typeface="Calibri Light" panose="020F0302020204030204" pitchFamily="34" charset="0"/>
            </a:endParaRPr>
          </a:p>
        </p:txBody>
      </p:sp>
      <p:cxnSp>
        <p:nvCxnSpPr>
          <p:cNvPr id="9" name="Straight Connector 8">
            <a:extLst>
              <a:ext uri="{FF2B5EF4-FFF2-40B4-BE49-F238E27FC236}">
                <a16:creationId xmlns:a16="http://schemas.microsoft.com/office/drawing/2014/main" id="{1230DAD1-5153-48E1-99E6-8B2D5BEA1F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00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707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CBD4ACB-431C-4C4B-A777-417E8D22242D}"/>
              </a:ext>
            </a:extLst>
          </p:cNvPr>
          <p:cNvSpPr>
            <a:spLocks noGrp="1"/>
          </p:cNvSpPr>
          <p:nvPr>
            <p:ph type="ctrTitle"/>
          </p:nvPr>
        </p:nvSpPr>
        <p:spPr>
          <a:xfrm>
            <a:off x="804672" y="1122363"/>
            <a:ext cx="3308130" cy="2387600"/>
          </a:xfrm>
        </p:spPr>
        <p:txBody>
          <a:bodyPr>
            <a:normAutofit/>
          </a:bodyPr>
          <a:lstStyle/>
          <a:p>
            <a:pPr algn="l"/>
            <a:r>
              <a:rPr lang="en-US" sz="5400">
                <a:solidFill>
                  <a:srgbClr val="FFFFFF"/>
                </a:solidFill>
              </a:rPr>
              <a:t>How Low is Too Low? </a:t>
            </a:r>
            <a:endParaRPr lang="en-CA" sz="5400">
              <a:solidFill>
                <a:srgbClr val="FFFFFF"/>
              </a:solidFill>
            </a:endParaRPr>
          </a:p>
        </p:txBody>
      </p:sp>
      <p:sp>
        <p:nvSpPr>
          <p:cNvPr id="3" name="Subtitle 2">
            <a:extLst>
              <a:ext uri="{FF2B5EF4-FFF2-40B4-BE49-F238E27FC236}">
                <a16:creationId xmlns:a16="http://schemas.microsoft.com/office/drawing/2014/main" id="{06E5682F-9C24-45E2-88B2-CC4AC1FDDC1D}"/>
              </a:ext>
            </a:extLst>
          </p:cNvPr>
          <p:cNvSpPr>
            <a:spLocks noGrp="1"/>
          </p:cNvSpPr>
          <p:nvPr>
            <p:ph type="subTitle" idx="1"/>
          </p:nvPr>
        </p:nvSpPr>
        <p:spPr>
          <a:xfrm>
            <a:off x="804672" y="3602038"/>
            <a:ext cx="3308131" cy="1655762"/>
          </a:xfrm>
        </p:spPr>
        <p:txBody>
          <a:bodyPr>
            <a:normAutofit/>
          </a:bodyPr>
          <a:lstStyle/>
          <a:p>
            <a:pPr algn="l"/>
            <a:r>
              <a:rPr lang="en-US" sz="2000">
                <a:solidFill>
                  <a:srgbClr val="FFFFFF"/>
                </a:solidFill>
              </a:rPr>
              <a:t>Presented by: Mark Moors</a:t>
            </a:r>
            <a:endParaRPr lang="en-CA" sz="2000">
              <a:solidFill>
                <a:srgbClr val="FFFFFF"/>
              </a:solidFill>
            </a:endParaRPr>
          </a:p>
        </p:txBody>
      </p:sp>
      <p:pic>
        <p:nvPicPr>
          <p:cNvPr id="4" name="Picture 3" descr="Text&#10;&#10;Description automatically generated">
            <a:extLst>
              <a:ext uri="{FF2B5EF4-FFF2-40B4-BE49-F238E27FC236}">
                <a16:creationId xmlns:a16="http://schemas.microsoft.com/office/drawing/2014/main" id="{C2D840BF-4050-4C7F-9032-9D569B9E2EE8}"/>
              </a:ext>
            </a:extLst>
          </p:cNvPr>
          <p:cNvPicPr>
            <a:picLocks noChangeAspect="1"/>
          </p:cNvPicPr>
          <p:nvPr/>
        </p:nvPicPr>
        <p:blipFill>
          <a:blip r:embed="rId2"/>
          <a:stretch>
            <a:fillRect/>
          </a:stretch>
        </p:blipFill>
        <p:spPr>
          <a:xfrm>
            <a:off x="5320996" y="801639"/>
            <a:ext cx="6274296" cy="5254721"/>
          </a:xfrm>
          <a:prstGeom prst="rect">
            <a:avLst/>
          </a:prstGeom>
        </p:spPr>
      </p:pic>
    </p:spTree>
    <p:extLst>
      <p:ext uri="{BB962C8B-B14F-4D97-AF65-F5344CB8AC3E}">
        <p14:creationId xmlns:p14="http://schemas.microsoft.com/office/powerpoint/2010/main" val="2045228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E05BD5D-A64D-3143-9121-7EAC7662A698}"/>
              </a:ext>
            </a:extLst>
          </p:cNvPr>
          <p:cNvSpPr>
            <a:spLocks noGrp="1"/>
          </p:cNvSpPr>
          <p:nvPr>
            <p:ph type="title"/>
          </p:nvPr>
        </p:nvSpPr>
        <p:spPr>
          <a:xfrm>
            <a:off x="804672" y="640080"/>
            <a:ext cx="3282696" cy="5257800"/>
          </a:xfrm>
        </p:spPr>
        <p:txBody>
          <a:bodyPr>
            <a:normAutofit/>
          </a:bodyPr>
          <a:lstStyle/>
          <a:p>
            <a:r>
              <a:rPr lang="en-US" b="1">
                <a:solidFill>
                  <a:schemeClr val="bg1"/>
                </a:solidFill>
                <a:latin typeface="Avenir Book" panose="02000503020000020003" pitchFamily="2" charset="0"/>
              </a:rPr>
              <a:t>Tomorrow Morning in your Trial Court…</a:t>
            </a:r>
          </a:p>
        </p:txBody>
      </p:sp>
      <p:sp>
        <p:nvSpPr>
          <p:cNvPr id="3" name="Content Placeholder 2">
            <a:extLst>
              <a:ext uri="{FF2B5EF4-FFF2-40B4-BE49-F238E27FC236}">
                <a16:creationId xmlns:a16="http://schemas.microsoft.com/office/drawing/2014/main" id="{EC3864DD-B707-BE44-A285-7588D2A61323}"/>
              </a:ext>
            </a:extLst>
          </p:cNvPr>
          <p:cNvSpPr>
            <a:spLocks noGrp="1"/>
          </p:cNvSpPr>
          <p:nvPr>
            <p:ph idx="1"/>
          </p:nvPr>
        </p:nvSpPr>
        <p:spPr>
          <a:xfrm>
            <a:off x="5358384" y="640081"/>
            <a:ext cx="6024654" cy="5257800"/>
          </a:xfrm>
        </p:spPr>
        <p:txBody>
          <a:bodyPr anchor="ctr">
            <a:normAutofit/>
          </a:bodyPr>
          <a:lstStyle/>
          <a:p>
            <a:r>
              <a:rPr lang="en-US" sz="2400">
                <a:latin typeface="Avenir Book" panose="02000503020000020003" pitchFamily="2" charset="0"/>
                <a:cs typeface="Euphemia UCAS" panose="020B0503040102020104" pitchFamily="34" charset="-79"/>
              </a:rPr>
              <a:t>At the last minute you are handed a 09:30 Sentencing</a:t>
            </a:r>
          </a:p>
          <a:p>
            <a:r>
              <a:rPr lang="en-US" sz="2400">
                <a:latin typeface="Avenir Book" panose="02000503020000020003" pitchFamily="2" charset="0"/>
                <a:cs typeface="Euphemia UCAS" panose="020B0503040102020104" pitchFamily="34" charset="-79"/>
              </a:rPr>
              <a:t>You know nothing about the file</a:t>
            </a:r>
          </a:p>
          <a:p>
            <a:r>
              <a:rPr lang="en-US" sz="2400">
                <a:latin typeface="Avenir Book" panose="02000503020000020003" pitchFamily="2" charset="0"/>
                <a:cs typeface="Euphemia UCAS" panose="020B0503040102020104" pitchFamily="34" charset="-79"/>
              </a:rPr>
              <a:t>Our position is extremely ”light” &amp; well outside your comfort level</a:t>
            </a:r>
          </a:p>
          <a:p>
            <a:r>
              <a:rPr lang="en-US" sz="2400">
                <a:latin typeface="Avenir Book" panose="02000503020000020003" pitchFamily="2" charset="0"/>
              </a:rPr>
              <a:t>Defence counsel makes their submissions</a:t>
            </a:r>
          </a:p>
          <a:p>
            <a:r>
              <a:rPr lang="en-US" sz="2400">
                <a:latin typeface="Avenir Book" panose="02000503020000020003" pitchFamily="2" charset="0"/>
              </a:rPr>
              <a:t>They inform the Judge about the joint position</a:t>
            </a:r>
          </a:p>
          <a:p>
            <a:r>
              <a:rPr lang="en-US" sz="2400">
                <a:latin typeface="Avenir Book" panose="02000503020000020003" pitchFamily="2" charset="0"/>
              </a:rPr>
              <a:t>The judge is very unhappy &amp; clearly believes it is inappropriate</a:t>
            </a:r>
          </a:p>
          <a:p>
            <a:r>
              <a:rPr lang="en-US" sz="2400">
                <a:latin typeface="Avenir Book" panose="02000503020000020003" pitchFamily="2" charset="0"/>
              </a:rPr>
              <a:t>She lets you know this before you begin your submissions</a:t>
            </a:r>
          </a:p>
          <a:p>
            <a:r>
              <a:rPr lang="en-US" sz="2400">
                <a:latin typeface="Avenir Book" panose="02000503020000020003" pitchFamily="2" charset="0"/>
              </a:rPr>
              <a:t>What do you do?</a:t>
            </a:r>
          </a:p>
        </p:txBody>
      </p:sp>
    </p:spTree>
    <p:extLst>
      <p:ext uri="{BB962C8B-B14F-4D97-AF65-F5344CB8AC3E}">
        <p14:creationId xmlns:p14="http://schemas.microsoft.com/office/powerpoint/2010/main" val="364201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0CA58E-9792-8448-B113-5701DE1E4870}"/>
              </a:ext>
            </a:extLst>
          </p:cNvPr>
          <p:cNvSpPr>
            <a:spLocks noGrp="1"/>
          </p:cNvSpPr>
          <p:nvPr>
            <p:ph type="title"/>
          </p:nvPr>
        </p:nvSpPr>
        <p:spPr>
          <a:xfrm>
            <a:off x="804672" y="640080"/>
            <a:ext cx="3282696" cy="5257800"/>
          </a:xfrm>
        </p:spPr>
        <p:txBody>
          <a:bodyPr>
            <a:normAutofit/>
          </a:bodyPr>
          <a:lstStyle/>
          <a:p>
            <a:r>
              <a:rPr lang="en-US" b="1">
                <a:solidFill>
                  <a:schemeClr val="bg1"/>
                </a:solidFill>
                <a:latin typeface="Avenir Book" panose="02000503020000020003" pitchFamily="2" charset="0"/>
              </a:rPr>
              <a:t>Scenario #1 – Where is the Bus?</a:t>
            </a:r>
          </a:p>
        </p:txBody>
      </p:sp>
      <p:sp>
        <p:nvSpPr>
          <p:cNvPr id="3" name="Content Placeholder 2">
            <a:extLst>
              <a:ext uri="{FF2B5EF4-FFF2-40B4-BE49-F238E27FC236}">
                <a16:creationId xmlns:a16="http://schemas.microsoft.com/office/drawing/2014/main" id="{F1DCCD0E-8AFD-024C-A09E-AA7D6137FFF1}"/>
              </a:ext>
            </a:extLst>
          </p:cNvPr>
          <p:cNvSpPr>
            <a:spLocks noGrp="1"/>
          </p:cNvSpPr>
          <p:nvPr>
            <p:ph idx="1"/>
          </p:nvPr>
        </p:nvSpPr>
        <p:spPr>
          <a:xfrm>
            <a:off x="5358384" y="640081"/>
            <a:ext cx="6024654" cy="5257800"/>
          </a:xfrm>
        </p:spPr>
        <p:txBody>
          <a:bodyPr anchor="ctr">
            <a:normAutofit/>
          </a:bodyPr>
          <a:lstStyle/>
          <a:p>
            <a:pPr marL="0" indent="0">
              <a:buNone/>
            </a:pPr>
            <a:r>
              <a:rPr lang="en-CA" sz="2400">
                <a:latin typeface="Avenir Book" panose="02000503020000020003" pitchFamily="2" charset="0"/>
              </a:rPr>
              <a:t>You inform the judge that you are just the messenger and had nothing to do with the position </a:t>
            </a:r>
          </a:p>
          <a:p>
            <a:pPr marL="0" indent="0">
              <a:buNone/>
            </a:pPr>
            <a:endParaRPr lang="en-CA" sz="2400">
              <a:latin typeface="Avenir Book" panose="02000503020000020003" pitchFamily="2" charset="0"/>
            </a:endParaRPr>
          </a:p>
          <a:p>
            <a:pPr marL="0" indent="0">
              <a:buNone/>
            </a:pPr>
            <a:r>
              <a:rPr lang="en-CA" sz="2400">
                <a:latin typeface="Avenir Book" panose="02000503020000020003" pitchFamily="2" charset="0"/>
              </a:rPr>
              <a:t>You let the judge know the identity of the Crown who took the position</a:t>
            </a:r>
          </a:p>
          <a:p>
            <a:pPr marL="0" indent="0">
              <a:buNone/>
            </a:pPr>
            <a:endParaRPr lang="en-CA" sz="2400">
              <a:latin typeface="Avenir Book" panose="02000503020000020003" pitchFamily="2" charset="0"/>
            </a:endParaRPr>
          </a:p>
          <a:p>
            <a:pPr marL="0" indent="0">
              <a:buNone/>
            </a:pPr>
            <a:r>
              <a:rPr lang="en-CA" sz="2400">
                <a:latin typeface="Avenir Book" panose="02000503020000020003" pitchFamily="2" charset="0"/>
              </a:rPr>
              <a:t>You make minimal cursory submissions that in effect reinforce the judge’s opinion that the position is inappropriate:</a:t>
            </a:r>
          </a:p>
          <a:p>
            <a:pPr marL="457200" lvl="1" indent="0">
              <a:buNone/>
            </a:pPr>
            <a:endParaRPr lang="en-CA" dirty="0">
              <a:latin typeface="Avenir Book" panose="02000503020000020003" pitchFamily="2" charset="0"/>
            </a:endParaRPr>
          </a:p>
          <a:p>
            <a:pPr marL="457200" lvl="1" indent="0">
              <a:buNone/>
            </a:pPr>
            <a:r>
              <a:rPr lang="en-CA">
                <a:latin typeface="Avenir Book" panose="02000503020000020003" pitchFamily="2" charset="0"/>
              </a:rPr>
              <a:t>“</a:t>
            </a:r>
            <a:r>
              <a:rPr lang="en-CA" i="1">
                <a:latin typeface="Avenir Book" panose="02000503020000020003" pitchFamily="2" charset="0"/>
              </a:rPr>
              <a:t>Your Honour, all I can tell you is that it is a joint position</a:t>
            </a:r>
            <a:r>
              <a:rPr lang="en-CA">
                <a:latin typeface="Avenir Book" panose="02000503020000020003" pitchFamily="2" charset="0"/>
              </a:rPr>
              <a:t>”</a:t>
            </a:r>
          </a:p>
        </p:txBody>
      </p:sp>
    </p:spTree>
    <p:extLst>
      <p:ext uri="{BB962C8B-B14F-4D97-AF65-F5344CB8AC3E}">
        <p14:creationId xmlns:p14="http://schemas.microsoft.com/office/powerpoint/2010/main" val="212705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F4605B-AE37-9F43-B00D-FCB1CBBE0EA7}"/>
              </a:ext>
            </a:extLst>
          </p:cNvPr>
          <p:cNvSpPr>
            <a:spLocks noGrp="1"/>
          </p:cNvSpPr>
          <p:nvPr>
            <p:ph type="title"/>
          </p:nvPr>
        </p:nvSpPr>
        <p:spPr>
          <a:xfrm>
            <a:off x="804672" y="640080"/>
            <a:ext cx="3282696" cy="5257800"/>
          </a:xfrm>
        </p:spPr>
        <p:txBody>
          <a:bodyPr>
            <a:normAutofit/>
          </a:bodyPr>
          <a:lstStyle/>
          <a:p>
            <a:r>
              <a:rPr lang="en-US" b="1">
                <a:solidFill>
                  <a:schemeClr val="bg1"/>
                </a:solidFill>
                <a:latin typeface="Avenir Book" panose="02000503020000020003" pitchFamily="2" charset="0"/>
              </a:rPr>
              <a:t>Scenario #2 – Crown Hunting</a:t>
            </a:r>
          </a:p>
        </p:txBody>
      </p:sp>
      <p:sp>
        <p:nvSpPr>
          <p:cNvPr id="3" name="Content Placeholder 2">
            <a:extLst>
              <a:ext uri="{FF2B5EF4-FFF2-40B4-BE49-F238E27FC236}">
                <a16:creationId xmlns:a16="http://schemas.microsoft.com/office/drawing/2014/main" id="{13F371F8-AF80-E44D-BC4F-08E4B6AA25EC}"/>
              </a:ext>
            </a:extLst>
          </p:cNvPr>
          <p:cNvSpPr>
            <a:spLocks noGrp="1"/>
          </p:cNvSpPr>
          <p:nvPr>
            <p:ph idx="1"/>
          </p:nvPr>
        </p:nvSpPr>
        <p:spPr>
          <a:xfrm>
            <a:off x="5358384" y="640081"/>
            <a:ext cx="6024654" cy="5257800"/>
          </a:xfrm>
        </p:spPr>
        <p:txBody>
          <a:bodyPr anchor="ctr">
            <a:normAutofit/>
          </a:bodyPr>
          <a:lstStyle/>
          <a:p>
            <a:pPr marL="0" indent="0">
              <a:buNone/>
            </a:pPr>
            <a:r>
              <a:rPr lang="en-CA" sz="2400">
                <a:latin typeface="Avenir Book" panose="02000503020000020003" pitchFamily="2" charset="0"/>
              </a:rPr>
              <a:t>Stand the matter down</a:t>
            </a:r>
          </a:p>
          <a:p>
            <a:pPr marL="0" indent="0">
              <a:buNone/>
            </a:pPr>
            <a:endParaRPr lang="en-CA" sz="2400">
              <a:latin typeface="Avenir Book" panose="02000503020000020003" pitchFamily="2" charset="0"/>
            </a:endParaRPr>
          </a:p>
          <a:p>
            <a:pPr marL="0" indent="0">
              <a:buNone/>
            </a:pPr>
            <a:r>
              <a:rPr lang="en-CA" sz="2400">
                <a:latin typeface="Avenir Book" panose="02000503020000020003" pitchFamily="2" charset="0"/>
              </a:rPr>
              <a:t>Go find the Crown &amp; say WTF?</a:t>
            </a:r>
          </a:p>
          <a:p>
            <a:pPr marL="0" indent="0">
              <a:buNone/>
            </a:pPr>
            <a:endParaRPr lang="en-CA" sz="2400">
              <a:latin typeface="Avenir Book" panose="02000503020000020003" pitchFamily="2" charset="0"/>
            </a:endParaRPr>
          </a:p>
          <a:p>
            <a:pPr marL="0" indent="0">
              <a:buNone/>
            </a:pPr>
            <a:r>
              <a:rPr lang="en-CA" sz="2400">
                <a:latin typeface="Avenir Book" panose="02000503020000020003" pitchFamily="2" charset="0"/>
              </a:rPr>
              <a:t>Demand they come and do the sentencing</a:t>
            </a:r>
          </a:p>
          <a:p>
            <a:endParaRPr lang="en-US" sz="2400"/>
          </a:p>
        </p:txBody>
      </p:sp>
    </p:spTree>
    <p:extLst>
      <p:ext uri="{BB962C8B-B14F-4D97-AF65-F5344CB8AC3E}">
        <p14:creationId xmlns:p14="http://schemas.microsoft.com/office/powerpoint/2010/main" val="249648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3" grpId="1"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309153-982B-0440-9FDD-AAEFE9CDC6EF}"/>
              </a:ext>
            </a:extLst>
          </p:cNvPr>
          <p:cNvSpPr>
            <a:spLocks noGrp="1"/>
          </p:cNvSpPr>
          <p:nvPr>
            <p:ph type="title"/>
          </p:nvPr>
        </p:nvSpPr>
        <p:spPr>
          <a:xfrm>
            <a:off x="804672" y="640080"/>
            <a:ext cx="3282696" cy="5257800"/>
          </a:xfrm>
        </p:spPr>
        <p:txBody>
          <a:bodyPr>
            <a:normAutofit/>
          </a:bodyPr>
          <a:lstStyle/>
          <a:p>
            <a:r>
              <a:rPr lang="en-US" b="1">
                <a:solidFill>
                  <a:schemeClr val="bg1"/>
                </a:solidFill>
                <a:latin typeface="Avenir Book" panose="02000503020000020003" pitchFamily="2" charset="0"/>
                <a:cs typeface="Segoe UI" panose="020B0502040204020203" pitchFamily="34" charset="0"/>
              </a:rPr>
              <a:t>Scenario #3 – Run It!</a:t>
            </a:r>
          </a:p>
        </p:txBody>
      </p:sp>
      <p:sp>
        <p:nvSpPr>
          <p:cNvPr id="3" name="Content Placeholder 2">
            <a:extLst>
              <a:ext uri="{FF2B5EF4-FFF2-40B4-BE49-F238E27FC236}">
                <a16:creationId xmlns:a16="http://schemas.microsoft.com/office/drawing/2014/main" id="{495D5A58-8AA9-704E-A4C4-15E40EB19638}"/>
              </a:ext>
            </a:extLst>
          </p:cNvPr>
          <p:cNvSpPr>
            <a:spLocks noGrp="1"/>
          </p:cNvSpPr>
          <p:nvPr>
            <p:ph idx="1"/>
          </p:nvPr>
        </p:nvSpPr>
        <p:spPr>
          <a:xfrm>
            <a:off x="5358384" y="640081"/>
            <a:ext cx="6024654" cy="5257800"/>
          </a:xfrm>
        </p:spPr>
        <p:txBody>
          <a:bodyPr anchor="ctr">
            <a:normAutofit/>
          </a:bodyPr>
          <a:lstStyle/>
          <a:p>
            <a:pPr marL="0" indent="0">
              <a:buNone/>
            </a:pPr>
            <a:r>
              <a:rPr lang="en-CA" sz="2400" dirty="0">
                <a:latin typeface="Avenir Book" panose="02000503020000020003" pitchFamily="2" charset="0"/>
                <a:ea typeface="Geneva" panose="020B0503030404040204" pitchFamily="34" charset="0"/>
                <a:cs typeface="Kannada MN" pitchFamily="2" charset="0"/>
              </a:rPr>
              <a:t>Crown Speaks with One </a:t>
            </a:r>
            <a:r>
              <a:rPr lang="en-CA" sz="2400">
                <a:latin typeface="Avenir Book" panose="02000503020000020003" pitchFamily="2" charset="0"/>
                <a:ea typeface="Geneva" panose="020B0503030404040204" pitchFamily="34" charset="0"/>
                <a:cs typeface="Kannada MN" pitchFamily="2" charset="0"/>
              </a:rPr>
              <a:t>Voice </a:t>
            </a:r>
          </a:p>
          <a:p>
            <a:pPr marL="0" indent="0">
              <a:buNone/>
            </a:pPr>
            <a:endParaRPr lang="en-CA" sz="2400" dirty="0">
              <a:latin typeface="Avenir Book" panose="02000503020000020003" pitchFamily="2" charset="0"/>
              <a:ea typeface="Geneva" panose="020B0503030404040204" pitchFamily="34" charset="0"/>
              <a:cs typeface="Kannada MN" pitchFamily="2" charset="0"/>
            </a:endParaRPr>
          </a:p>
          <a:p>
            <a:pPr marL="0" lvl="0" indent="0">
              <a:buNone/>
            </a:pPr>
            <a:r>
              <a:rPr lang="en-CA" sz="2400" dirty="0">
                <a:latin typeface="Avenir Book" panose="02000503020000020003" pitchFamily="2" charset="0"/>
                <a:ea typeface="Geneva" panose="020B0503030404040204" pitchFamily="34" charset="0"/>
                <a:cs typeface="Kannada MN" pitchFamily="2" charset="0"/>
              </a:rPr>
              <a:t>Dynamic of working as an Asst Crown Attorney:</a:t>
            </a:r>
          </a:p>
          <a:p>
            <a:pPr lvl="1"/>
            <a:r>
              <a:rPr lang="en-CA" dirty="0">
                <a:latin typeface="Avenir Book" panose="02000503020000020003" pitchFamily="2" charset="0"/>
                <a:ea typeface="Geneva" panose="020B0503030404040204" pitchFamily="34" charset="0"/>
                <a:cs typeface="Kannada MN" pitchFamily="2" charset="0"/>
              </a:rPr>
              <a:t>Working alone, but working together</a:t>
            </a:r>
          </a:p>
          <a:p>
            <a:pPr lvl="1"/>
            <a:r>
              <a:rPr lang="en-CA" dirty="0">
                <a:latin typeface="Avenir Book" panose="02000503020000020003" pitchFamily="2" charset="0"/>
                <a:ea typeface="Geneva" panose="020B0503030404040204" pitchFamily="34" charset="0"/>
                <a:cs typeface="Kannada MN" pitchFamily="2" charset="0"/>
              </a:rPr>
              <a:t>Sometimes there are multiple hands on each file</a:t>
            </a:r>
          </a:p>
          <a:p>
            <a:pPr lvl="1"/>
            <a:r>
              <a:rPr lang="en-CA" dirty="0">
                <a:latin typeface="Avenir Book" panose="02000503020000020003" pitchFamily="2" charset="0"/>
                <a:ea typeface="Geneva" panose="020B0503030404040204" pitchFamily="34" charset="0"/>
                <a:cs typeface="Kannada MN" pitchFamily="2" charset="0"/>
              </a:rPr>
              <a:t>Having each other’s back</a:t>
            </a:r>
          </a:p>
          <a:p>
            <a:pPr marL="457200" lvl="1" indent="0">
              <a:buNone/>
            </a:pPr>
            <a:endParaRPr lang="en-CA" dirty="0">
              <a:latin typeface="Avenir Book" panose="02000503020000020003" pitchFamily="2" charset="0"/>
              <a:ea typeface="Geneva" panose="020B0503030404040204" pitchFamily="34" charset="0"/>
              <a:cs typeface="Kannada MN" pitchFamily="2" charset="0"/>
            </a:endParaRPr>
          </a:p>
          <a:p>
            <a:pPr marL="0" lvl="0" indent="0">
              <a:buNone/>
            </a:pPr>
            <a:r>
              <a:rPr lang="en-CA" sz="2400" dirty="0">
                <a:latin typeface="Avenir Book" panose="02000503020000020003" pitchFamily="2" charset="0"/>
                <a:ea typeface="Geneva" panose="020B0503030404040204" pitchFamily="34" charset="0"/>
                <a:cs typeface="Kannada MN" pitchFamily="2" charset="0"/>
              </a:rPr>
              <a:t>How we are seen by others:</a:t>
            </a:r>
          </a:p>
          <a:p>
            <a:pPr lvl="1"/>
            <a:r>
              <a:rPr lang="en-CA" dirty="0">
                <a:latin typeface="Avenir Book" panose="02000503020000020003" pitchFamily="2" charset="0"/>
                <a:ea typeface="Geneva" panose="020B0503030404040204" pitchFamily="34" charset="0"/>
                <a:cs typeface="Kannada MN" pitchFamily="2" charset="0"/>
              </a:rPr>
              <a:t>Defence</a:t>
            </a:r>
          </a:p>
          <a:p>
            <a:pPr lvl="1"/>
            <a:r>
              <a:rPr lang="en-CA" dirty="0">
                <a:latin typeface="Avenir Book" panose="02000503020000020003" pitchFamily="2" charset="0"/>
                <a:ea typeface="Geneva" panose="020B0503030404040204" pitchFamily="34" charset="0"/>
                <a:cs typeface="Kannada MN" pitchFamily="2" charset="0"/>
              </a:rPr>
              <a:t>Judges</a:t>
            </a:r>
          </a:p>
          <a:p>
            <a:pPr lvl="1"/>
            <a:r>
              <a:rPr lang="en-CA" dirty="0">
                <a:latin typeface="Avenir Book" panose="02000503020000020003" pitchFamily="2" charset="0"/>
                <a:ea typeface="Geneva" panose="020B0503030404040204" pitchFamily="34" charset="0"/>
                <a:cs typeface="Kannada MN" pitchFamily="2" charset="0"/>
              </a:rPr>
              <a:t>The Public</a:t>
            </a:r>
          </a:p>
          <a:p>
            <a:pPr marL="0" indent="0">
              <a:buNone/>
            </a:pPr>
            <a:endParaRPr lang="en-CA" sz="2400" b="1" dirty="0">
              <a:latin typeface="Avenir Book" panose="02000503020000020003" pitchFamily="2" charset="0"/>
              <a:ea typeface="Geneva" panose="020B0503030404040204" pitchFamily="34" charset="0"/>
              <a:cs typeface="Kannada MN" pitchFamily="2" charset="0"/>
            </a:endParaRPr>
          </a:p>
        </p:txBody>
      </p:sp>
    </p:spTree>
    <p:extLst>
      <p:ext uri="{BB962C8B-B14F-4D97-AF65-F5344CB8AC3E}">
        <p14:creationId xmlns:p14="http://schemas.microsoft.com/office/powerpoint/2010/main" val="110577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B11D2B-063D-6040-A104-46D4DE92C866}"/>
              </a:ext>
            </a:extLst>
          </p:cNvPr>
          <p:cNvSpPr>
            <a:spLocks noGrp="1"/>
          </p:cNvSpPr>
          <p:nvPr>
            <p:ph type="title"/>
          </p:nvPr>
        </p:nvSpPr>
        <p:spPr>
          <a:xfrm>
            <a:off x="804672" y="640080"/>
            <a:ext cx="3282696" cy="5257800"/>
          </a:xfrm>
        </p:spPr>
        <p:txBody>
          <a:bodyPr>
            <a:normAutofit/>
          </a:bodyPr>
          <a:lstStyle/>
          <a:p>
            <a:r>
              <a:rPr lang="en-US" b="1">
                <a:solidFill>
                  <a:schemeClr val="bg1"/>
                </a:solidFill>
                <a:latin typeface="Avenir Book" panose="02000503020000020003" pitchFamily="2" charset="0"/>
              </a:rPr>
              <a:t>Good Practices</a:t>
            </a:r>
          </a:p>
        </p:txBody>
      </p:sp>
      <p:sp>
        <p:nvSpPr>
          <p:cNvPr id="3" name="Content Placeholder 2">
            <a:extLst>
              <a:ext uri="{FF2B5EF4-FFF2-40B4-BE49-F238E27FC236}">
                <a16:creationId xmlns:a16="http://schemas.microsoft.com/office/drawing/2014/main" id="{0BE824CA-E94D-B942-B38D-F4352FF121C1}"/>
              </a:ext>
            </a:extLst>
          </p:cNvPr>
          <p:cNvSpPr>
            <a:spLocks noGrp="1"/>
          </p:cNvSpPr>
          <p:nvPr>
            <p:ph idx="1"/>
          </p:nvPr>
        </p:nvSpPr>
        <p:spPr>
          <a:xfrm>
            <a:off x="5358384" y="640081"/>
            <a:ext cx="6024654" cy="5257800"/>
          </a:xfrm>
        </p:spPr>
        <p:txBody>
          <a:bodyPr anchor="ctr">
            <a:normAutofit/>
          </a:bodyPr>
          <a:lstStyle/>
          <a:p>
            <a:pPr marL="0" indent="0">
              <a:buNone/>
            </a:pPr>
            <a:r>
              <a:rPr lang="en-US" sz="2400">
                <a:latin typeface="Avenir Book" panose="02000503020000020003" pitchFamily="2" charset="0"/>
              </a:rPr>
              <a:t>Resolving files</a:t>
            </a:r>
          </a:p>
          <a:p>
            <a:pPr lvl="1"/>
            <a:r>
              <a:rPr lang="en-US">
                <a:latin typeface="Avenir Book" panose="02000503020000020003" pitchFamily="2" charset="0"/>
              </a:rPr>
              <a:t>Joint Positions</a:t>
            </a:r>
          </a:p>
          <a:p>
            <a:pPr lvl="1"/>
            <a:r>
              <a:rPr lang="en-US">
                <a:latin typeface="Avenir Book" panose="02000503020000020003" pitchFamily="2" charset="0"/>
              </a:rPr>
              <a:t>Crown Endorsement </a:t>
            </a:r>
          </a:p>
          <a:p>
            <a:endParaRPr lang="en-US" sz="2400">
              <a:latin typeface="Avenir Book" panose="02000503020000020003" pitchFamily="2" charset="0"/>
            </a:endParaRPr>
          </a:p>
          <a:p>
            <a:pPr marL="0" indent="0">
              <a:buNone/>
            </a:pPr>
            <a:r>
              <a:rPr lang="en-US" sz="2400">
                <a:latin typeface="Avenir Book" panose="02000503020000020003" pitchFamily="2" charset="0"/>
              </a:rPr>
              <a:t>When you should request it be stood down:</a:t>
            </a:r>
          </a:p>
          <a:p>
            <a:pPr lvl="1"/>
            <a:r>
              <a:rPr lang="en-US">
                <a:latin typeface="Avenir Book" panose="02000503020000020003" pitchFamily="2" charset="0"/>
              </a:rPr>
              <a:t>Procedural issue – i.e. Missing VIS</a:t>
            </a:r>
          </a:p>
          <a:p>
            <a:pPr lvl="1"/>
            <a:r>
              <a:rPr lang="en-US">
                <a:latin typeface="Avenir Book" panose="02000503020000020003" pitchFamily="2" charset="0"/>
              </a:rPr>
              <a:t>The once every couple years file…</a:t>
            </a:r>
          </a:p>
        </p:txBody>
      </p:sp>
    </p:spTree>
    <p:extLst>
      <p:ext uri="{BB962C8B-B14F-4D97-AF65-F5344CB8AC3E}">
        <p14:creationId xmlns:p14="http://schemas.microsoft.com/office/powerpoint/2010/main" val="292587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F9AA59-E182-4FD1-80A0-3E62B246B72E}"/>
              </a:ext>
            </a:extLst>
          </p:cNvPr>
          <p:cNvSpPr>
            <a:spLocks noGrp="1"/>
          </p:cNvSpPr>
          <p:nvPr>
            <p:ph type="title"/>
          </p:nvPr>
        </p:nvSpPr>
        <p:spPr>
          <a:xfrm>
            <a:off x="2311147" y="365760"/>
            <a:ext cx="7569706" cy="1288238"/>
          </a:xfrm>
        </p:spPr>
        <p:txBody>
          <a:bodyPr anchor="ctr">
            <a:normAutofit/>
          </a:bodyPr>
          <a:lstStyle/>
          <a:p>
            <a:pPr algn="ctr"/>
            <a:r>
              <a:rPr lang="en-US"/>
              <a:t>Events of July 2020</a:t>
            </a:r>
            <a:endParaRPr lang="en-CA"/>
          </a:p>
        </p:txBody>
      </p:sp>
      <p:sp>
        <p:nvSpPr>
          <p:cNvPr id="3" name="Content Placeholder 2">
            <a:extLst>
              <a:ext uri="{FF2B5EF4-FFF2-40B4-BE49-F238E27FC236}">
                <a16:creationId xmlns:a16="http://schemas.microsoft.com/office/drawing/2014/main" id="{406B0B5E-E29C-4F3A-9413-C4734FB7BB85}"/>
              </a:ext>
            </a:extLst>
          </p:cNvPr>
          <p:cNvSpPr>
            <a:spLocks noGrp="1"/>
          </p:cNvSpPr>
          <p:nvPr>
            <p:ph idx="1"/>
          </p:nvPr>
        </p:nvSpPr>
        <p:spPr>
          <a:xfrm>
            <a:off x="1758462" y="1653998"/>
            <a:ext cx="8669215" cy="4327702"/>
          </a:xfrm>
        </p:spPr>
        <p:txBody>
          <a:bodyPr anchor="t">
            <a:normAutofit lnSpcReduction="10000"/>
          </a:bodyPr>
          <a:lstStyle/>
          <a:p>
            <a:r>
              <a:rPr lang="en-US" sz="1800" dirty="0"/>
              <a:t>Mr. P and the victim had been dating off and on for 10 years.</a:t>
            </a:r>
          </a:p>
          <a:p>
            <a:r>
              <a:rPr lang="en-US" sz="1800" dirty="0"/>
              <a:t>There was one report of Mr. P assaulting the victim from Alberta.</a:t>
            </a:r>
          </a:p>
          <a:p>
            <a:r>
              <a:rPr lang="en-US" sz="1800" dirty="0"/>
              <a:t>Mr. P had no criminal record. </a:t>
            </a:r>
          </a:p>
          <a:p>
            <a:r>
              <a:rPr lang="en-US" sz="1800" dirty="0"/>
              <a:t>The v has four children from previous relationships. </a:t>
            </a:r>
          </a:p>
          <a:p>
            <a:r>
              <a:rPr lang="en-US" sz="1800" dirty="0"/>
              <a:t>On this date, Mr. P attended the v’s hotel room. He was upset because the v had been texting another man. </a:t>
            </a:r>
          </a:p>
          <a:p>
            <a:r>
              <a:rPr lang="en-US" sz="1800" dirty="0"/>
              <a:t>Mr. P forced his way inside the hotel room, grabbed her by the hair, punched her and said “I’m going to kill you tonight.” </a:t>
            </a:r>
          </a:p>
          <a:p>
            <a:r>
              <a:rPr lang="en-US" sz="1800" dirty="0"/>
              <a:t>He dragged the v to the bathroom, choked her, said she was going to die. He filled the tub and tried to drown her.</a:t>
            </a:r>
          </a:p>
          <a:p>
            <a:r>
              <a:rPr lang="en-CA" sz="1800" dirty="0"/>
              <a:t>He got some knives and poked her with them. </a:t>
            </a:r>
          </a:p>
          <a:p>
            <a:r>
              <a:rPr lang="en-CA" sz="1800" dirty="0"/>
              <a:t>He later sexually assaulted her and confined her to the room.</a:t>
            </a:r>
          </a:p>
          <a:p>
            <a:r>
              <a:rPr lang="en-CA" sz="1800" dirty="0"/>
              <a:t>The kids were present for much of this. </a:t>
            </a:r>
          </a:p>
        </p:txBody>
      </p:sp>
    </p:spTree>
    <p:extLst>
      <p:ext uri="{BB962C8B-B14F-4D97-AF65-F5344CB8AC3E}">
        <p14:creationId xmlns:p14="http://schemas.microsoft.com/office/powerpoint/2010/main" val="1135885293"/>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04672" y="640080"/>
            <a:ext cx="3282696" cy="5257800"/>
          </a:xfrm>
        </p:spPr>
        <p:txBody>
          <a:bodyPr>
            <a:normAutofit/>
          </a:bodyPr>
          <a:lstStyle/>
          <a:p>
            <a:r>
              <a:rPr lang="en-US" b="1">
                <a:solidFill>
                  <a:schemeClr val="bg1"/>
                </a:solidFill>
                <a:latin typeface="Avenir Book" panose="02000503020000020003" pitchFamily="2" charset="0"/>
              </a:rPr>
              <a:t>Good Practices</a:t>
            </a:r>
            <a:endParaRPr lang="en-US">
              <a:solidFill>
                <a:schemeClr val="bg1"/>
              </a:solidFill>
            </a:endParaRPr>
          </a:p>
        </p:txBody>
      </p:sp>
      <p:sp>
        <p:nvSpPr>
          <p:cNvPr id="3" name="Content Placeholder 2"/>
          <p:cNvSpPr>
            <a:spLocks noGrp="1"/>
          </p:cNvSpPr>
          <p:nvPr>
            <p:ph idx="1"/>
          </p:nvPr>
        </p:nvSpPr>
        <p:spPr>
          <a:xfrm>
            <a:off x="5358384" y="640081"/>
            <a:ext cx="6024654" cy="5257800"/>
          </a:xfrm>
        </p:spPr>
        <p:txBody>
          <a:bodyPr anchor="ctr">
            <a:normAutofit/>
          </a:bodyPr>
          <a:lstStyle/>
          <a:p>
            <a:pPr marL="0" indent="0">
              <a:buNone/>
            </a:pPr>
            <a:r>
              <a:rPr lang="en-US" sz="2400">
                <a:latin typeface="Avenir Book" panose="02000503020000020003" pitchFamily="2" charset="0"/>
              </a:rPr>
              <a:t>Taking “outlier” positions</a:t>
            </a:r>
          </a:p>
          <a:p>
            <a:pPr marL="0" indent="0">
              <a:buNone/>
            </a:pPr>
            <a:endParaRPr lang="en-US" sz="2400">
              <a:latin typeface="Avenir Book" panose="02000503020000020003" pitchFamily="2" charset="0"/>
            </a:endParaRPr>
          </a:p>
          <a:p>
            <a:pPr marL="0" indent="0">
              <a:buNone/>
            </a:pPr>
            <a:r>
              <a:rPr lang="en-US" sz="2400">
                <a:latin typeface="Avenir Book" panose="02000503020000020003" pitchFamily="2" charset="0"/>
              </a:rPr>
              <a:t>Don’t send the Sentencing Crown into Court unarmed</a:t>
            </a:r>
          </a:p>
          <a:p>
            <a:pPr marL="0" indent="0">
              <a:buNone/>
            </a:pPr>
            <a:endParaRPr lang="en-US" sz="2400">
              <a:latin typeface="Avenir Book" panose="02000503020000020003" pitchFamily="2" charset="0"/>
            </a:endParaRPr>
          </a:p>
          <a:p>
            <a:pPr marL="0" indent="0">
              <a:buNone/>
            </a:pPr>
            <a:r>
              <a:rPr lang="en-US" sz="2400">
                <a:latin typeface="Avenir Book" panose="02000503020000020003" pitchFamily="2" charset="0"/>
              </a:rPr>
              <a:t>Good notes make for good submissions</a:t>
            </a:r>
          </a:p>
          <a:p>
            <a:pPr marL="0" indent="0">
              <a:buNone/>
            </a:pPr>
            <a:endParaRPr lang="en-US" sz="2400">
              <a:latin typeface="Avenir Book" panose="02000503020000020003" pitchFamily="2" charset="0"/>
            </a:endParaRPr>
          </a:p>
          <a:p>
            <a:pPr marL="0" indent="0">
              <a:buNone/>
            </a:pPr>
            <a:r>
              <a:rPr lang="en-US" sz="2400">
                <a:latin typeface="Avenir Book" panose="02000503020000020003" pitchFamily="2" charset="0"/>
              </a:rPr>
              <a:t>Sentencing Crown: Articulate and Advocate</a:t>
            </a:r>
          </a:p>
          <a:p>
            <a:endParaRPr lang="en-US" sz="2400"/>
          </a:p>
        </p:txBody>
      </p:sp>
    </p:spTree>
    <p:extLst>
      <p:ext uri="{BB962C8B-B14F-4D97-AF65-F5344CB8AC3E}">
        <p14:creationId xmlns:p14="http://schemas.microsoft.com/office/powerpoint/2010/main" val="110725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A3FCD-F2D1-4599-97B6-0A95C0AA9033}"/>
              </a:ext>
            </a:extLst>
          </p:cNvPr>
          <p:cNvSpPr>
            <a:spLocks noGrp="1"/>
          </p:cNvSpPr>
          <p:nvPr>
            <p:ph type="title"/>
          </p:nvPr>
        </p:nvSpPr>
        <p:spPr>
          <a:xfrm>
            <a:off x="804673" y="1445494"/>
            <a:ext cx="3616856" cy="4376572"/>
          </a:xfrm>
        </p:spPr>
        <p:txBody>
          <a:bodyPr anchor="ctr">
            <a:normAutofit/>
          </a:bodyPr>
          <a:lstStyle/>
          <a:p>
            <a:r>
              <a:rPr lang="en-US" sz="3600" dirty="0"/>
              <a:t>Show Cause Position Endorsed in Scope</a:t>
            </a:r>
            <a:endParaRPr lang="en-CA" sz="3600" dirty="0"/>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7E55A83-7DBE-41DF-8352-75E0C7874838}"/>
              </a:ext>
            </a:extLst>
          </p:cNvPr>
          <p:cNvSpPr>
            <a:spLocks noGrp="1"/>
          </p:cNvSpPr>
          <p:nvPr>
            <p:ph idx="1"/>
          </p:nvPr>
        </p:nvSpPr>
        <p:spPr>
          <a:xfrm>
            <a:off x="6096000" y="1399032"/>
            <a:ext cx="5501834" cy="4471416"/>
          </a:xfrm>
        </p:spPr>
        <p:txBody>
          <a:bodyPr anchor="ctr">
            <a:normAutofit/>
          </a:bodyPr>
          <a:lstStyle/>
          <a:p>
            <a:r>
              <a:rPr lang="en-US" sz="2200">
                <a:solidFill>
                  <a:schemeClr val="bg1"/>
                </a:solidFill>
              </a:rPr>
              <a:t>A senior crown with extensive experience prosecuting IPV cases reviewed the entire file and noted:</a:t>
            </a:r>
          </a:p>
          <a:p>
            <a:pPr marL="0" indent="0">
              <a:buNone/>
            </a:pPr>
            <a:r>
              <a:rPr lang="en-US" sz="2200">
                <a:solidFill>
                  <a:schemeClr val="bg1"/>
                </a:solidFill>
              </a:rPr>
              <a:t>“</a:t>
            </a:r>
            <a:r>
              <a:rPr lang="en-US" sz="2200" i="1">
                <a:solidFill>
                  <a:schemeClr val="bg1"/>
                </a:solidFill>
              </a:rPr>
              <a:t>The accused is a high risk to reoffend. The victim advises VWAP that the relationship is over, </a:t>
            </a:r>
            <a:r>
              <a:rPr lang="en-US" sz="2200" i="1" u="sng">
                <a:solidFill>
                  <a:schemeClr val="bg1"/>
                </a:solidFill>
              </a:rPr>
              <a:t>but the accused won’t let go</a:t>
            </a:r>
            <a:r>
              <a:rPr lang="en-US" sz="2200" i="1">
                <a:solidFill>
                  <a:schemeClr val="bg1"/>
                </a:solidFill>
              </a:rPr>
              <a:t>. I cannot consent to release. This is a prolonged attack on the victim which appears to be fueled by jealousy. The proposed surety is the mother of the accused with whom he already seems to reside.”</a:t>
            </a:r>
          </a:p>
          <a:p>
            <a:pPr marL="0" indent="0">
              <a:buNone/>
            </a:pPr>
            <a:endParaRPr lang="en-US" sz="2200" i="1">
              <a:solidFill>
                <a:schemeClr val="bg1"/>
              </a:solidFill>
            </a:endParaRPr>
          </a:p>
          <a:p>
            <a:pPr marL="0" indent="0">
              <a:buNone/>
            </a:pPr>
            <a:r>
              <a:rPr lang="en-US" sz="2200">
                <a:solidFill>
                  <a:schemeClr val="bg1"/>
                </a:solidFill>
              </a:rPr>
              <a:t>Crown Onus/ RUN</a:t>
            </a:r>
            <a:endParaRPr lang="en-CA" sz="2200">
              <a:solidFill>
                <a:schemeClr val="bg1"/>
              </a:solidFill>
            </a:endParaRPr>
          </a:p>
        </p:txBody>
      </p:sp>
    </p:spTree>
    <p:extLst>
      <p:ext uri="{BB962C8B-B14F-4D97-AF65-F5344CB8AC3E}">
        <p14:creationId xmlns:p14="http://schemas.microsoft.com/office/powerpoint/2010/main" val="202459461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C08C8-4277-4004-B202-96503BE1B513}"/>
              </a:ext>
            </a:extLst>
          </p:cNvPr>
          <p:cNvSpPr>
            <a:spLocks noGrp="1"/>
          </p:cNvSpPr>
          <p:nvPr>
            <p:ph type="title"/>
          </p:nvPr>
        </p:nvSpPr>
        <p:spPr>
          <a:xfrm>
            <a:off x="804673" y="1445494"/>
            <a:ext cx="3616856" cy="4376572"/>
          </a:xfrm>
        </p:spPr>
        <p:txBody>
          <a:bodyPr anchor="ctr">
            <a:normAutofit/>
          </a:bodyPr>
          <a:lstStyle/>
          <a:p>
            <a:r>
              <a:rPr lang="en-US" sz="4800"/>
              <a:t>Proceedings In Bail Court</a:t>
            </a:r>
            <a:endParaRPr lang="en-CA" sz="4800"/>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E060B9-28AA-46E1-9302-8A1E71F9BF6D}"/>
              </a:ext>
            </a:extLst>
          </p:cNvPr>
          <p:cNvSpPr>
            <a:spLocks noGrp="1"/>
          </p:cNvSpPr>
          <p:nvPr>
            <p:ph idx="1"/>
          </p:nvPr>
        </p:nvSpPr>
        <p:spPr>
          <a:xfrm>
            <a:off x="6096000" y="1399032"/>
            <a:ext cx="5501834" cy="4471416"/>
          </a:xfrm>
        </p:spPr>
        <p:txBody>
          <a:bodyPr anchor="ctr">
            <a:normAutofit lnSpcReduction="10000"/>
          </a:bodyPr>
          <a:lstStyle/>
          <a:p>
            <a:r>
              <a:rPr lang="en-US" sz="3200" dirty="0">
                <a:solidFill>
                  <a:schemeClr val="bg1"/>
                </a:solidFill>
              </a:rPr>
              <a:t>The ACA commenced the hearing.</a:t>
            </a:r>
          </a:p>
          <a:p>
            <a:r>
              <a:rPr lang="en-US" sz="3200" dirty="0">
                <a:solidFill>
                  <a:schemeClr val="bg1"/>
                </a:solidFill>
              </a:rPr>
              <a:t>After hearing the evidence (not clear what evidence), a decision was made to abandon the hearing and consent to the release of the accused to his mother. </a:t>
            </a:r>
          </a:p>
          <a:p>
            <a:r>
              <a:rPr lang="en-US" sz="3200" dirty="0">
                <a:solidFill>
                  <a:schemeClr val="bg1"/>
                </a:solidFill>
              </a:rPr>
              <a:t>Are there any issues with this decision?</a:t>
            </a:r>
            <a:endParaRPr lang="en-CA" sz="3200" dirty="0">
              <a:solidFill>
                <a:schemeClr val="bg1"/>
              </a:solidFill>
            </a:endParaRPr>
          </a:p>
        </p:txBody>
      </p:sp>
    </p:spTree>
    <p:extLst>
      <p:ext uri="{BB962C8B-B14F-4D97-AF65-F5344CB8AC3E}">
        <p14:creationId xmlns:p14="http://schemas.microsoft.com/office/powerpoint/2010/main" val="137635752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2368DC-E5D8-4D48-927F-720CE514C5FF}"/>
              </a:ext>
            </a:extLst>
          </p:cNvPr>
          <p:cNvSpPr>
            <a:spLocks noGrp="1"/>
          </p:cNvSpPr>
          <p:nvPr>
            <p:ph type="title"/>
          </p:nvPr>
        </p:nvSpPr>
        <p:spPr>
          <a:xfrm>
            <a:off x="2311147" y="365760"/>
            <a:ext cx="7569706" cy="1288238"/>
          </a:xfrm>
        </p:spPr>
        <p:txBody>
          <a:bodyPr anchor="ctr">
            <a:normAutofit/>
          </a:bodyPr>
          <a:lstStyle/>
          <a:p>
            <a:pPr algn="ctr"/>
            <a:r>
              <a:rPr lang="en-US" dirty="0"/>
              <a:t>Events of September 2020</a:t>
            </a:r>
            <a:endParaRPr lang="en-CA"/>
          </a:p>
        </p:txBody>
      </p:sp>
      <p:sp>
        <p:nvSpPr>
          <p:cNvPr id="3" name="Content Placeholder 2">
            <a:extLst>
              <a:ext uri="{FF2B5EF4-FFF2-40B4-BE49-F238E27FC236}">
                <a16:creationId xmlns:a16="http://schemas.microsoft.com/office/drawing/2014/main" id="{7472052B-34FB-4B20-A0A1-F795C2B536C3}"/>
              </a:ext>
            </a:extLst>
          </p:cNvPr>
          <p:cNvSpPr>
            <a:spLocks noGrp="1"/>
          </p:cNvSpPr>
          <p:nvPr>
            <p:ph idx="1"/>
          </p:nvPr>
        </p:nvSpPr>
        <p:spPr>
          <a:xfrm>
            <a:off x="2165569" y="1956816"/>
            <a:ext cx="7860863" cy="4024884"/>
          </a:xfrm>
        </p:spPr>
        <p:txBody>
          <a:bodyPr anchor="t">
            <a:normAutofit/>
          </a:bodyPr>
          <a:lstStyle/>
          <a:p>
            <a:r>
              <a:rPr lang="en-US" sz="2200" dirty="0"/>
              <a:t>The v had been moved to a safe house, after the accused was released.</a:t>
            </a:r>
          </a:p>
          <a:p>
            <a:r>
              <a:rPr lang="en-US" sz="2200" dirty="0"/>
              <a:t>He learned where she was living. </a:t>
            </a:r>
          </a:p>
          <a:p>
            <a:r>
              <a:rPr lang="en-US" sz="2200" dirty="0"/>
              <a:t>Mr. P waited outside of her room, he pushed his way in and said she was going to die. </a:t>
            </a:r>
          </a:p>
          <a:p>
            <a:r>
              <a:rPr lang="en-US" sz="2200" dirty="0"/>
              <a:t>He stabbed her. She ran out of the room, and he followed her.</a:t>
            </a:r>
          </a:p>
          <a:p>
            <a:r>
              <a:rPr lang="en-US" sz="2200" dirty="0"/>
              <a:t>She made it outside, the accused slit her throat in the parking lot.</a:t>
            </a:r>
          </a:p>
          <a:p>
            <a:r>
              <a:rPr lang="en-US" sz="2200" dirty="0"/>
              <a:t>He hit her carotid artery.</a:t>
            </a:r>
          </a:p>
          <a:p>
            <a:r>
              <a:rPr lang="en-US" sz="2200" dirty="0"/>
              <a:t>Police arrived quickly, arrested him, and he had a bloody pair of scissors on him. </a:t>
            </a:r>
          </a:p>
          <a:p>
            <a:endParaRPr lang="en-CA" sz="2200" dirty="0"/>
          </a:p>
        </p:txBody>
      </p:sp>
    </p:spTree>
    <p:extLst>
      <p:ext uri="{BB962C8B-B14F-4D97-AF65-F5344CB8AC3E}">
        <p14:creationId xmlns:p14="http://schemas.microsoft.com/office/powerpoint/2010/main" val="175330813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4">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36">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38">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29E969-25CA-4CBF-B833-EA0E44B85B1A}"/>
              </a:ext>
            </a:extLst>
          </p:cNvPr>
          <p:cNvSpPr>
            <a:spLocks noGrp="1"/>
          </p:cNvSpPr>
          <p:nvPr>
            <p:ph type="title"/>
          </p:nvPr>
        </p:nvSpPr>
        <p:spPr>
          <a:xfrm>
            <a:off x="804672" y="640080"/>
            <a:ext cx="3282696" cy="5257800"/>
          </a:xfrm>
        </p:spPr>
        <p:txBody>
          <a:bodyPr>
            <a:normAutofit/>
          </a:bodyPr>
          <a:lstStyle/>
          <a:p>
            <a:r>
              <a:rPr lang="en-US">
                <a:solidFill>
                  <a:schemeClr val="bg1"/>
                </a:solidFill>
              </a:rPr>
              <a:t>Bottom Line</a:t>
            </a:r>
            <a:endParaRPr lang="en-CA">
              <a:solidFill>
                <a:schemeClr val="bg1"/>
              </a:solidFill>
            </a:endParaRPr>
          </a:p>
        </p:txBody>
      </p:sp>
      <p:sp>
        <p:nvSpPr>
          <p:cNvPr id="3" name="Content Placeholder 2">
            <a:extLst>
              <a:ext uri="{FF2B5EF4-FFF2-40B4-BE49-F238E27FC236}">
                <a16:creationId xmlns:a16="http://schemas.microsoft.com/office/drawing/2014/main" id="{959B796E-0443-47BC-A296-D6440BD16A68}"/>
              </a:ext>
            </a:extLst>
          </p:cNvPr>
          <p:cNvSpPr>
            <a:spLocks noGrp="1"/>
          </p:cNvSpPr>
          <p:nvPr>
            <p:ph idx="1"/>
          </p:nvPr>
        </p:nvSpPr>
        <p:spPr>
          <a:xfrm>
            <a:off x="5358384" y="640081"/>
            <a:ext cx="6024654" cy="5257800"/>
          </a:xfrm>
        </p:spPr>
        <p:txBody>
          <a:bodyPr anchor="ctr">
            <a:normAutofit/>
          </a:bodyPr>
          <a:lstStyle/>
          <a:p>
            <a:r>
              <a:rPr lang="en-US" sz="2400"/>
              <a:t>Be Careful </a:t>
            </a:r>
          </a:p>
          <a:p>
            <a:r>
              <a:rPr lang="en-US" sz="2400"/>
              <a:t>Run It</a:t>
            </a:r>
          </a:p>
          <a:p>
            <a:r>
              <a:rPr lang="en-US" sz="2400"/>
              <a:t>The Crown speaks with “one voice”. </a:t>
            </a:r>
          </a:p>
          <a:p>
            <a:r>
              <a:rPr lang="en-US" sz="2400"/>
              <a:t>If you are conducting bail hearings, you must read “J</a:t>
            </a:r>
            <a:r>
              <a:rPr lang="en-US" sz="2400">
                <a:hlinkClick r:id="rId3"/>
              </a:rPr>
              <a:t>udicial Interim Release (Bail) – Confidential Advice to Prosecutors</a:t>
            </a:r>
            <a:r>
              <a:rPr lang="en-US" sz="2400"/>
              <a:t>” and “</a:t>
            </a:r>
            <a:r>
              <a:rPr lang="en-US" sz="2400">
                <a:hlinkClick r:id="rId4"/>
              </a:rPr>
              <a:t>Intimate Partner Violence Directive and Confidential Advice to Prosecutors</a:t>
            </a:r>
            <a:r>
              <a:rPr lang="en-US" sz="2400"/>
              <a:t>.”</a:t>
            </a:r>
            <a:endParaRPr lang="en-CA" sz="2400"/>
          </a:p>
        </p:txBody>
      </p:sp>
    </p:spTree>
    <p:extLst>
      <p:ext uri="{BB962C8B-B14F-4D97-AF65-F5344CB8AC3E}">
        <p14:creationId xmlns:p14="http://schemas.microsoft.com/office/powerpoint/2010/main" val="864182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B946D7-1CA4-446E-8795-007CACFDE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92416F2-BC84-4D7C-80C6-6296C10C3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95338" y="981075"/>
            <a:ext cx="10601325" cy="4552949"/>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18C31C-7C74-4496-BB2C-9CC68AC02923}"/>
              </a:ext>
            </a:extLst>
          </p:cNvPr>
          <p:cNvSpPr>
            <a:spLocks noGrp="1"/>
          </p:cNvSpPr>
          <p:nvPr>
            <p:ph type="ctrTitle"/>
          </p:nvPr>
        </p:nvSpPr>
        <p:spPr>
          <a:xfrm>
            <a:off x="1537097" y="1428750"/>
            <a:ext cx="9117807" cy="2105026"/>
          </a:xfrm>
        </p:spPr>
        <p:txBody>
          <a:bodyPr>
            <a:normAutofit/>
          </a:bodyPr>
          <a:lstStyle/>
          <a:p>
            <a:r>
              <a:rPr lang="en-CA" sz="2900"/>
              <a:t>You don't </a:t>
            </a:r>
            <a:r>
              <a:rPr lang="en-CA" sz="2900" err="1"/>
              <a:t>gotta</a:t>
            </a:r>
            <a:r>
              <a:rPr lang="en-CA" sz="2900"/>
              <a:t> go to work (*since March 2020)</a:t>
            </a:r>
            <a:br>
              <a:rPr lang="en-CA" sz="2900"/>
            </a:br>
            <a:r>
              <a:rPr lang="en-CA" sz="2900"/>
              <a:t>Work, work, work, work, work, work</a:t>
            </a:r>
            <a:br>
              <a:rPr lang="en-CA" sz="2900"/>
            </a:br>
            <a:r>
              <a:rPr lang="en-CA" sz="2900"/>
              <a:t>But you </a:t>
            </a:r>
            <a:r>
              <a:rPr lang="en-CA" sz="2900" err="1"/>
              <a:t>gotta</a:t>
            </a:r>
            <a:r>
              <a:rPr lang="en-CA" sz="2900"/>
              <a:t> put in work</a:t>
            </a:r>
            <a:br>
              <a:rPr lang="en-CA" sz="2900"/>
            </a:br>
            <a:r>
              <a:rPr lang="en-CA" sz="2900" err="1"/>
              <a:t>Work</a:t>
            </a:r>
            <a:r>
              <a:rPr lang="en-CA" sz="2900"/>
              <a:t>, work, work, work, work, work</a:t>
            </a:r>
            <a:br>
              <a:rPr lang="en-CA" sz="2900"/>
            </a:br>
            <a:r>
              <a:rPr lang="en-CA" sz="2900"/>
              <a:t>-Fifth Harmony</a:t>
            </a:r>
          </a:p>
        </p:txBody>
      </p:sp>
      <p:sp>
        <p:nvSpPr>
          <p:cNvPr id="3" name="Subtitle 2">
            <a:extLst>
              <a:ext uri="{FF2B5EF4-FFF2-40B4-BE49-F238E27FC236}">
                <a16:creationId xmlns:a16="http://schemas.microsoft.com/office/drawing/2014/main" id="{8AED92D9-7891-4C79-847B-C646F6E44A80}"/>
              </a:ext>
            </a:extLst>
          </p:cNvPr>
          <p:cNvSpPr>
            <a:spLocks noGrp="1"/>
          </p:cNvSpPr>
          <p:nvPr>
            <p:ph type="subTitle" idx="1"/>
          </p:nvPr>
        </p:nvSpPr>
        <p:spPr>
          <a:xfrm>
            <a:off x="1537097" y="3960557"/>
            <a:ext cx="9117807" cy="1097215"/>
          </a:xfrm>
        </p:spPr>
        <p:txBody>
          <a:bodyPr>
            <a:normAutofit/>
          </a:bodyPr>
          <a:lstStyle/>
          <a:p>
            <a:endParaRPr lang="en-US" dirty="0"/>
          </a:p>
          <a:p>
            <a:r>
              <a:rPr lang="en-US" dirty="0"/>
              <a:t>Presented by: Lia Bramwell</a:t>
            </a:r>
            <a:endParaRPr lang="en-CA" dirty="0"/>
          </a:p>
        </p:txBody>
      </p:sp>
      <p:cxnSp>
        <p:nvCxnSpPr>
          <p:cNvPr id="12" name="Straight Connector 11">
            <a:extLst>
              <a:ext uri="{FF2B5EF4-FFF2-40B4-BE49-F238E27FC236}">
                <a16:creationId xmlns:a16="http://schemas.microsoft.com/office/drawing/2014/main" id="{2330623A-AB89-4E04-AC9A-2BAFBF85AE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3771366"/>
            <a:ext cx="54864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979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D64779-FCF8-411A-9961-814AC32FFA35}"/>
              </a:ext>
            </a:extLst>
          </p:cNvPr>
          <p:cNvSpPr>
            <a:spLocks noGrp="1"/>
          </p:cNvSpPr>
          <p:nvPr>
            <p:ph type="title"/>
          </p:nvPr>
        </p:nvSpPr>
        <p:spPr>
          <a:xfrm>
            <a:off x="838200" y="631825"/>
            <a:ext cx="10515600" cy="1325563"/>
          </a:xfrm>
        </p:spPr>
        <p:txBody>
          <a:bodyPr>
            <a:normAutofit/>
          </a:bodyPr>
          <a:lstStyle/>
          <a:p>
            <a:r>
              <a:rPr lang="en-US" dirty="0"/>
              <a:t>Application to Terminate SOIRA Order</a:t>
            </a:r>
            <a:endParaRPr lang="en-CA" dirty="0"/>
          </a:p>
        </p:txBody>
      </p:sp>
      <p:sp>
        <p:nvSpPr>
          <p:cNvPr id="3" name="Content Placeholder 2">
            <a:extLst>
              <a:ext uri="{FF2B5EF4-FFF2-40B4-BE49-F238E27FC236}">
                <a16:creationId xmlns:a16="http://schemas.microsoft.com/office/drawing/2014/main" id="{F93F6743-87DE-422A-A4CF-99A4109EEF82}"/>
              </a:ext>
            </a:extLst>
          </p:cNvPr>
          <p:cNvSpPr>
            <a:spLocks noGrp="1"/>
          </p:cNvSpPr>
          <p:nvPr>
            <p:ph idx="1"/>
          </p:nvPr>
        </p:nvSpPr>
        <p:spPr>
          <a:xfrm>
            <a:off x="838200" y="2057400"/>
            <a:ext cx="10515600" cy="3871762"/>
          </a:xfrm>
        </p:spPr>
        <p:txBody>
          <a:bodyPr>
            <a:normAutofit/>
          </a:bodyPr>
          <a:lstStyle/>
          <a:p>
            <a:r>
              <a:rPr lang="en-US" sz="2400"/>
              <a:t>Offender convicted of sexual assault by Shephard J in 2006 </a:t>
            </a:r>
          </a:p>
          <a:p>
            <a:r>
              <a:rPr lang="en-US" sz="2400"/>
              <a:t>Sentenced to 6 month conditional sentence </a:t>
            </a:r>
          </a:p>
          <a:p>
            <a:r>
              <a:rPr lang="en-US" sz="2400"/>
              <a:t>Granted a pardon in 2014 </a:t>
            </a:r>
          </a:p>
          <a:p>
            <a:r>
              <a:rPr lang="en-US" sz="2400"/>
              <a:t>No other criminal record</a:t>
            </a:r>
          </a:p>
          <a:p>
            <a:r>
              <a:rPr lang="en-US" sz="2400"/>
              <a:t>In 2021 offender files application to terminate SOIRA </a:t>
            </a:r>
          </a:p>
        </p:txBody>
      </p:sp>
    </p:spTree>
    <p:extLst>
      <p:ext uri="{BB962C8B-B14F-4D97-AF65-F5344CB8AC3E}">
        <p14:creationId xmlns:p14="http://schemas.microsoft.com/office/powerpoint/2010/main" val="285561988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2843</Words>
  <Application>Microsoft Office PowerPoint</Application>
  <PresentationFormat>Widescreen</PresentationFormat>
  <Paragraphs>237</Paragraphs>
  <Slides>30</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Avenir Book</vt:lpstr>
      <vt:lpstr>Bookman Old Style</vt:lpstr>
      <vt:lpstr>Calibri</vt:lpstr>
      <vt:lpstr>Calibri Light</vt:lpstr>
      <vt:lpstr>Rockwell</vt:lpstr>
      <vt:lpstr>Office Theme</vt:lpstr>
      <vt:lpstr>Damask</vt:lpstr>
      <vt:lpstr>MCM #127</vt:lpstr>
      <vt:lpstr>Bail: </vt:lpstr>
      <vt:lpstr>Events of July 2020</vt:lpstr>
      <vt:lpstr>Show Cause Position Endorsed in Scope</vt:lpstr>
      <vt:lpstr>Proceedings In Bail Court</vt:lpstr>
      <vt:lpstr>Events of September 2020</vt:lpstr>
      <vt:lpstr>Bottom Line</vt:lpstr>
      <vt:lpstr>You don't gotta go to work (*since March 2020) Work, work, work, work, work, work But you gotta put in work Work, work, work, work, work, work -Fifth Harmony</vt:lpstr>
      <vt:lpstr>Application to Terminate SOIRA Order</vt:lpstr>
      <vt:lpstr>Application to Terminate SOIRA Order</vt:lpstr>
      <vt:lpstr>Does anything about this set off your Crown spidey sense? </vt:lpstr>
      <vt:lpstr>Going to Work</vt:lpstr>
      <vt:lpstr>Does the audience matter? </vt:lpstr>
      <vt:lpstr>Perseverance </vt:lpstr>
      <vt:lpstr>battle Lines</vt:lpstr>
      <vt:lpstr>“There is no great sport in having bullets flying about one in every direction but I find they have less horror when among them than when in anticipation.”</vt:lpstr>
      <vt:lpstr>Scenario</vt:lpstr>
      <vt:lpstr>And Now,  The Back &amp; forth BEGINS</vt:lpstr>
      <vt:lpstr>SCENARIO</vt:lpstr>
      <vt:lpstr>The Good News</vt:lpstr>
      <vt:lpstr>What if counsel pitches an 810?</vt:lpstr>
      <vt:lpstr>Get It In writing</vt:lpstr>
      <vt:lpstr>You Don’t Have to DO the deal!</vt:lpstr>
      <vt:lpstr>How Low is Too Low? </vt:lpstr>
      <vt:lpstr>Tomorrow Morning in your Trial Court…</vt:lpstr>
      <vt:lpstr>Scenario #1 – Where is the Bus?</vt:lpstr>
      <vt:lpstr>Scenario #2 – Crown Hunting</vt:lpstr>
      <vt:lpstr>Scenario #3 – Run It!</vt:lpstr>
      <vt:lpstr>Good Practices</vt:lpstr>
      <vt:lpstr>Good Practices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Bail:</dc:title>
  <dc:creator>Rupert, Fara (MAG)</dc:creator>
  <cp:lastModifiedBy>Tansey, Louise (MAG)</cp:lastModifiedBy>
  <cp:revision>7</cp:revision>
  <dcterms:created xsi:type="dcterms:W3CDTF">2022-02-06T22:20:26Z</dcterms:created>
  <dcterms:modified xsi:type="dcterms:W3CDTF">2022-02-10T17:39:31Z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etDate">
    <vt:lpwstr>2022-02-06T22:20:26Z</vt:lpwstr>
  </property>
  <property fmtid="{D5CDD505-2E9C-101B-9397-08002B2CF9AE}" pid="4" name="MSIP_Label_034a106e-6316-442c-ad35-738afd673d2b_Method">
    <vt:lpwstr>Standard</vt:lpwstr>
  </property>
  <property fmtid="{D5CDD505-2E9C-101B-9397-08002B2CF9AE}" pid="5" name="MSIP_Label_034a106e-6316-442c-ad35-738afd673d2b_Name">
    <vt:lpwstr>034a106e-6316-442c-ad35-738afd673d2b</vt:lpwstr>
  </property>
  <property fmtid="{D5CDD505-2E9C-101B-9397-08002B2CF9AE}" pid="6" name="MSIP_Label_034a106e-6316-442c-ad35-738afd673d2b_SiteId">
    <vt:lpwstr>cddc1229-ac2a-4b97-b78a-0e5cacb5865c</vt:lpwstr>
  </property>
  <property fmtid="{D5CDD505-2E9C-101B-9397-08002B2CF9AE}" pid="7" name="MSIP_Label_034a106e-6316-442c-ad35-738afd673d2b_ActionId">
    <vt:lpwstr>c8cb3edb-6096-4866-ba7e-e7812f71453f</vt:lpwstr>
  </property>
  <property fmtid="{D5CDD505-2E9C-101B-9397-08002B2CF9AE}" pid="8" name="MSIP_Label_034a106e-6316-442c-ad35-738afd673d2b_ContentBits">
    <vt:lpwstr>0</vt:lpwstr>
  </property>
</Properties>
</file>