
<file path=[Content_Types].xml><?xml version="1.0" encoding="utf-8"?>
<Types xmlns="http://schemas.openxmlformats.org/package/2006/content-types">
  <Default Extension="CEB47110" ContentType="image/png"/>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65" r:id="rId4"/>
    <p:sldId id="271" r:id="rId5"/>
    <p:sldId id="259" r:id="rId6"/>
    <p:sldId id="280" r:id="rId7"/>
    <p:sldId id="260" r:id="rId8"/>
    <p:sldId id="266" r:id="rId9"/>
    <p:sldId id="282" r:id="rId10"/>
    <p:sldId id="270" r:id="rId11"/>
    <p:sldId id="267" r:id="rId12"/>
    <p:sldId id="272" r:id="rId13"/>
    <p:sldId id="273" r:id="rId14"/>
    <p:sldId id="262" r:id="rId15"/>
    <p:sldId id="281" r:id="rId16"/>
    <p:sldId id="275" r:id="rId17"/>
    <p:sldId id="257" r:id="rId18"/>
    <p:sldId id="276" r:id="rId19"/>
    <p:sldId id="27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4B1A72-1D8D-46FA-B679-6CD1E869EBD0}" v="177" dt="2022-04-14T20:37:19.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70727" autoAdjust="0"/>
  </p:normalViewPr>
  <p:slideViewPr>
    <p:cSldViewPr snapToGrid="0">
      <p:cViewPr varScale="1">
        <p:scale>
          <a:sx n="78" d="100"/>
          <a:sy n="78" d="100"/>
        </p:scale>
        <p:origin x="11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nsey, Louise (MAG)" userId="388ce529-93ec-454c-9a47-d666ba1749de" providerId="ADAL" clId="{4E4B1A72-1D8D-46FA-B679-6CD1E869EBD0}"/>
    <pc:docChg chg="custSel addSld delSld modSld">
      <pc:chgData name="Tansey, Louise (MAG)" userId="388ce529-93ec-454c-9a47-d666ba1749de" providerId="ADAL" clId="{4E4B1A72-1D8D-46FA-B679-6CD1E869EBD0}" dt="2022-04-14T20:37:19.105" v="561"/>
      <pc:docMkLst>
        <pc:docMk/>
      </pc:docMkLst>
      <pc:sldChg chg="modNotesTx">
        <pc:chgData name="Tansey, Louise (MAG)" userId="388ce529-93ec-454c-9a47-d666ba1749de" providerId="ADAL" clId="{4E4B1A72-1D8D-46FA-B679-6CD1E869EBD0}" dt="2022-04-13T20:43:01.681" v="15" actId="20577"/>
        <pc:sldMkLst>
          <pc:docMk/>
          <pc:sldMk cId="3936068808" sldId="265"/>
        </pc:sldMkLst>
      </pc:sldChg>
      <pc:sldChg chg="modNotesTx">
        <pc:chgData name="Tansey, Louise (MAG)" userId="388ce529-93ec-454c-9a47-d666ba1749de" providerId="ADAL" clId="{4E4B1A72-1D8D-46FA-B679-6CD1E869EBD0}" dt="2022-04-13T20:43:54.848" v="91" actId="20577"/>
        <pc:sldMkLst>
          <pc:docMk/>
          <pc:sldMk cId="345622835" sldId="266"/>
        </pc:sldMkLst>
      </pc:sldChg>
      <pc:sldChg chg="modNotesTx">
        <pc:chgData name="Tansey, Louise (MAG)" userId="388ce529-93ec-454c-9a47-d666ba1749de" providerId="ADAL" clId="{4E4B1A72-1D8D-46FA-B679-6CD1E869EBD0}" dt="2022-04-13T20:44:11.004" v="125" actId="20577"/>
        <pc:sldMkLst>
          <pc:docMk/>
          <pc:sldMk cId="488861235" sldId="267"/>
        </pc:sldMkLst>
      </pc:sldChg>
      <pc:sldChg chg="modNotesTx">
        <pc:chgData name="Tansey, Louise (MAG)" userId="388ce529-93ec-454c-9a47-d666ba1749de" providerId="ADAL" clId="{4E4B1A72-1D8D-46FA-B679-6CD1E869EBD0}" dt="2022-04-13T20:44:00.354" v="96" actId="20577"/>
        <pc:sldMkLst>
          <pc:docMk/>
          <pc:sldMk cId="1332744910" sldId="270"/>
        </pc:sldMkLst>
      </pc:sldChg>
      <pc:sldChg chg="modNotesTx">
        <pc:chgData name="Tansey, Louise (MAG)" userId="388ce529-93ec-454c-9a47-d666ba1749de" providerId="ADAL" clId="{4E4B1A72-1D8D-46FA-B679-6CD1E869EBD0}" dt="2022-04-13T20:43:20.662" v="58" actId="20577"/>
        <pc:sldMkLst>
          <pc:docMk/>
          <pc:sldMk cId="3605021941" sldId="271"/>
        </pc:sldMkLst>
      </pc:sldChg>
      <pc:sldChg chg="modNotesTx">
        <pc:chgData name="Tansey, Louise (MAG)" userId="388ce529-93ec-454c-9a47-d666ba1749de" providerId="ADAL" clId="{4E4B1A72-1D8D-46FA-B679-6CD1E869EBD0}" dt="2022-04-13T20:44:21.830" v="139" actId="20577"/>
        <pc:sldMkLst>
          <pc:docMk/>
          <pc:sldMk cId="2218437173" sldId="272"/>
        </pc:sldMkLst>
      </pc:sldChg>
      <pc:sldChg chg="modNotesTx">
        <pc:chgData name="Tansey, Louise (MAG)" userId="388ce529-93ec-454c-9a47-d666ba1749de" providerId="ADAL" clId="{4E4B1A72-1D8D-46FA-B679-6CD1E869EBD0}" dt="2022-04-13T20:44:26.901" v="146" actId="20577"/>
        <pc:sldMkLst>
          <pc:docMk/>
          <pc:sldMk cId="696146603" sldId="273"/>
        </pc:sldMkLst>
      </pc:sldChg>
      <pc:sldChg chg="modNotesTx">
        <pc:chgData name="Tansey, Louise (MAG)" userId="388ce529-93ec-454c-9a47-d666ba1749de" providerId="ADAL" clId="{4E4B1A72-1D8D-46FA-B679-6CD1E869EBD0}" dt="2022-04-13T20:49:40.566" v="532" actId="20577"/>
        <pc:sldMkLst>
          <pc:docMk/>
          <pc:sldMk cId="2920224222" sldId="275"/>
        </pc:sldMkLst>
      </pc:sldChg>
      <pc:sldChg chg="modNotesTx">
        <pc:chgData name="Tansey, Louise (MAG)" userId="388ce529-93ec-454c-9a47-d666ba1749de" providerId="ADAL" clId="{4E4B1A72-1D8D-46FA-B679-6CD1E869EBD0}" dt="2022-04-13T20:49:47.520" v="541" actId="20577"/>
        <pc:sldMkLst>
          <pc:docMk/>
          <pc:sldMk cId="1781064833" sldId="276"/>
        </pc:sldMkLst>
      </pc:sldChg>
      <pc:sldChg chg="modSp">
        <pc:chgData name="Tansey, Louise (MAG)" userId="388ce529-93ec-454c-9a47-d666ba1749de" providerId="ADAL" clId="{4E4B1A72-1D8D-46FA-B679-6CD1E869EBD0}" dt="2022-04-13T20:50:11.141" v="546" actId="20577"/>
        <pc:sldMkLst>
          <pc:docMk/>
          <pc:sldMk cId="560531419" sldId="277"/>
        </pc:sldMkLst>
        <pc:graphicFrameChg chg="mod">
          <ac:chgData name="Tansey, Louise (MAG)" userId="388ce529-93ec-454c-9a47-d666ba1749de" providerId="ADAL" clId="{4E4B1A72-1D8D-46FA-B679-6CD1E869EBD0}" dt="2022-04-13T20:50:11.141" v="546" actId="20577"/>
          <ac:graphicFrameMkLst>
            <pc:docMk/>
            <pc:sldMk cId="560531419" sldId="277"/>
            <ac:graphicFrameMk id="5" creationId="{62EB31BA-DDF0-A359-9414-D015F2912066}"/>
          </ac:graphicFrameMkLst>
        </pc:graphicFrameChg>
      </pc:sldChg>
      <pc:sldChg chg="modSp del mod">
        <pc:chgData name="Tansey, Louise (MAG)" userId="388ce529-93ec-454c-9a47-d666ba1749de" providerId="ADAL" clId="{4E4B1A72-1D8D-46FA-B679-6CD1E869EBD0}" dt="2022-04-13T20:48:35.175" v="314" actId="47"/>
        <pc:sldMkLst>
          <pc:docMk/>
          <pc:sldMk cId="1836995160" sldId="279"/>
        </pc:sldMkLst>
        <pc:spChg chg="mod">
          <ac:chgData name="Tansey, Louise (MAG)" userId="388ce529-93ec-454c-9a47-d666ba1749de" providerId="ADAL" clId="{4E4B1A72-1D8D-46FA-B679-6CD1E869EBD0}" dt="2022-04-13T20:48:32.876" v="313" actId="21"/>
          <ac:spMkLst>
            <pc:docMk/>
            <pc:sldMk cId="1836995160" sldId="279"/>
            <ac:spMk id="3" creationId="{54D16F29-761F-4F12-8A22-BA7B38301C56}"/>
          </ac:spMkLst>
        </pc:spChg>
      </pc:sldChg>
      <pc:sldChg chg="modNotesTx">
        <pc:chgData name="Tansey, Louise (MAG)" userId="388ce529-93ec-454c-9a47-d666ba1749de" providerId="ADAL" clId="{4E4B1A72-1D8D-46FA-B679-6CD1E869EBD0}" dt="2022-04-13T20:43:36.647" v="72" actId="20577"/>
        <pc:sldMkLst>
          <pc:docMk/>
          <pc:sldMk cId="3222026438" sldId="280"/>
        </pc:sldMkLst>
      </pc:sldChg>
      <pc:sldChg chg="modSp add mod modNotesTx">
        <pc:chgData name="Tansey, Louise (MAG)" userId="388ce529-93ec-454c-9a47-d666ba1749de" providerId="ADAL" clId="{4E4B1A72-1D8D-46FA-B679-6CD1E869EBD0}" dt="2022-04-13T20:49:34.892" v="526" actId="6549"/>
        <pc:sldMkLst>
          <pc:docMk/>
          <pc:sldMk cId="4185039534" sldId="281"/>
        </pc:sldMkLst>
        <pc:spChg chg="mod">
          <ac:chgData name="Tansey, Louise (MAG)" userId="388ce529-93ec-454c-9a47-d666ba1749de" providerId="ADAL" clId="{4E4B1A72-1D8D-46FA-B679-6CD1E869EBD0}" dt="2022-04-13T20:45:25.467" v="156" actId="20577"/>
          <ac:spMkLst>
            <pc:docMk/>
            <pc:sldMk cId="4185039534" sldId="281"/>
            <ac:spMk id="2" creationId="{79F77ECA-569E-4D75-A99D-4C771425632C}"/>
          </ac:spMkLst>
        </pc:spChg>
        <pc:graphicFrameChg chg="mod modGraphic">
          <ac:chgData name="Tansey, Louise (MAG)" userId="388ce529-93ec-454c-9a47-d666ba1749de" providerId="ADAL" clId="{4E4B1A72-1D8D-46FA-B679-6CD1E869EBD0}" dt="2022-04-13T20:48:28.356" v="312" actId="20577"/>
          <ac:graphicFrameMkLst>
            <pc:docMk/>
            <pc:sldMk cId="4185039534" sldId="281"/>
            <ac:graphicFrameMk id="5" creationId="{88B0D0FD-65C8-31BF-1939-7FBF2F7CB01A}"/>
          </ac:graphicFrameMkLst>
        </pc:graphicFrameChg>
      </pc:sldChg>
      <pc:sldChg chg="addSp delSp modSp new mod setBg modNotesTx">
        <pc:chgData name="Tansey, Louise (MAG)" userId="388ce529-93ec-454c-9a47-d666ba1749de" providerId="ADAL" clId="{4E4B1A72-1D8D-46FA-B679-6CD1E869EBD0}" dt="2022-04-14T20:37:19.105" v="561"/>
        <pc:sldMkLst>
          <pc:docMk/>
          <pc:sldMk cId="539983203" sldId="282"/>
        </pc:sldMkLst>
        <pc:spChg chg="del">
          <ac:chgData name="Tansey, Louise (MAG)" userId="388ce529-93ec-454c-9a47-d666ba1749de" providerId="ADAL" clId="{4E4B1A72-1D8D-46FA-B679-6CD1E869EBD0}" dt="2022-04-14T20:36:36.173" v="549" actId="26606"/>
          <ac:spMkLst>
            <pc:docMk/>
            <pc:sldMk cId="539983203" sldId="282"/>
            <ac:spMk id="2" creationId="{CF199631-68D7-4173-86C2-F4D24EAB293C}"/>
          </ac:spMkLst>
        </pc:spChg>
        <pc:spChg chg="del">
          <ac:chgData name="Tansey, Louise (MAG)" userId="388ce529-93ec-454c-9a47-d666ba1749de" providerId="ADAL" clId="{4E4B1A72-1D8D-46FA-B679-6CD1E869EBD0}" dt="2022-04-14T20:36:32.273" v="548" actId="22"/>
          <ac:spMkLst>
            <pc:docMk/>
            <pc:sldMk cId="539983203" sldId="282"/>
            <ac:spMk id="3" creationId="{7503F7EE-4F9F-473F-A521-70A060AECA4E}"/>
          </ac:spMkLst>
        </pc:spChg>
        <pc:picChg chg="add mod ord">
          <ac:chgData name="Tansey, Louise (MAG)" userId="388ce529-93ec-454c-9a47-d666ba1749de" providerId="ADAL" clId="{4E4B1A72-1D8D-46FA-B679-6CD1E869EBD0}" dt="2022-04-14T20:36:36.173" v="549" actId="26606"/>
          <ac:picMkLst>
            <pc:docMk/>
            <pc:sldMk cId="539983203" sldId="282"/>
            <ac:picMk id="5" creationId="{E657FB0E-CBE1-4693-90EE-6C617DEF9055}"/>
          </ac:picMkLst>
        </pc:picChg>
      </pc:sldChg>
    </pc:docChg>
  </pc:docChgLst>
  <pc:docChgLst>
    <pc:chgData name="Louise Tansey" userId="388ce529-93ec-454c-9a47-d666ba1749de" providerId="ADAL" clId="{4E4B1A72-1D8D-46FA-B679-6CD1E869EBD0}"/>
    <pc:docChg chg="undo custSel addSld delSld modSld sldOrd">
      <pc:chgData name="Louise Tansey" userId="388ce529-93ec-454c-9a47-d666ba1749de" providerId="ADAL" clId="{4E4B1A72-1D8D-46FA-B679-6CD1E869EBD0}" dt="2022-04-12T21:07:06.126" v="6058" actId="20577"/>
      <pc:docMkLst>
        <pc:docMk/>
      </pc:docMkLst>
      <pc:sldChg chg="addSp modSp mod setBg setClrOvrMap modNotesTx">
        <pc:chgData name="Louise Tansey" userId="388ce529-93ec-454c-9a47-d666ba1749de" providerId="ADAL" clId="{4E4B1A72-1D8D-46FA-B679-6CD1E869EBD0}" dt="2022-04-12T16:57:24.610" v="5271" actId="20577"/>
        <pc:sldMkLst>
          <pc:docMk/>
          <pc:sldMk cId="1227258456" sldId="257"/>
        </pc:sldMkLst>
        <pc:spChg chg="mod">
          <ac:chgData name="Louise Tansey" userId="388ce529-93ec-454c-9a47-d666ba1749de" providerId="ADAL" clId="{4E4B1A72-1D8D-46FA-B679-6CD1E869EBD0}" dt="2022-04-12T03:33:23.995" v="2499" actId="26606"/>
          <ac:spMkLst>
            <pc:docMk/>
            <pc:sldMk cId="1227258456" sldId="257"/>
            <ac:spMk id="2" creationId="{AF8C4A1F-3080-44F7-8DFC-83D9A2B5B403}"/>
          </ac:spMkLst>
        </pc:spChg>
        <pc:spChg chg="mod">
          <ac:chgData name="Louise Tansey" userId="388ce529-93ec-454c-9a47-d666ba1749de" providerId="ADAL" clId="{4E4B1A72-1D8D-46FA-B679-6CD1E869EBD0}" dt="2022-04-12T16:57:24.610" v="5271" actId="20577"/>
          <ac:spMkLst>
            <pc:docMk/>
            <pc:sldMk cId="1227258456" sldId="257"/>
            <ac:spMk id="3" creationId="{F26D46E9-E4AD-43B4-A911-1EA4BE4F3D3E}"/>
          </ac:spMkLst>
        </pc:spChg>
        <pc:spChg chg="add">
          <ac:chgData name="Louise Tansey" userId="388ce529-93ec-454c-9a47-d666ba1749de" providerId="ADAL" clId="{4E4B1A72-1D8D-46FA-B679-6CD1E869EBD0}" dt="2022-04-12T03:33:23.995" v="2499" actId="26606"/>
          <ac:spMkLst>
            <pc:docMk/>
            <pc:sldMk cId="1227258456" sldId="257"/>
            <ac:spMk id="10" creationId="{E0D60ECE-8986-45DC-B7FE-EC7699B466B8}"/>
          </ac:spMkLst>
        </pc:spChg>
        <pc:spChg chg="add">
          <ac:chgData name="Louise Tansey" userId="388ce529-93ec-454c-9a47-d666ba1749de" providerId="ADAL" clId="{4E4B1A72-1D8D-46FA-B679-6CD1E869EBD0}" dt="2022-04-12T03:33:23.995" v="2499" actId="26606"/>
          <ac:spMkLst>
            <pc:docMk/>
            <pc:sldMk cId="1227258456" sldId="257"/>
            <ac:spMk id="12" creationId="{96964194-5878-40D2-8EC0-DDC58387FA56}"/>
          </ac:spMkLst>
        </pc:spChg>
        <pc:picChg chg="add">
          <ac:chgData name="Louise Tansey" userId="388ce529-93ec-454c-9a47-d666ba1749de" providerId="ADAL" clId="{4E4B1A72-1D8D-46FA-B679-6CD1E869EBD0}" dt="2022-04-12T03:33:23.995" v="2499" actId="26606"/>
          <ac:picMkLst>
            <pc:docMk/>
            <pc:sldMk cId="1227258456" sldId="257"/>
            <ac:picMk id="7" creationId="{FC13B540-E8FB-400B-5B55-0B96DA71AE2C}"/>
          </ac:picMkLst>
        </pc:picChg>
      </pc:sldChg>
      <pc:sldChg chg="addSp delSp modSp mod setBg setClrOvrMap modNotesTx">
        <pc:chgData name="Louise Tansey" userId="388ce529-93ec-454c-9a47-d666ba1749de" providerId="ADAL" clId="{4E4B1A72-1D8D-46FA-B679-6CD1E869EBD0}" dt="2022-04-12T16:32:16.802" v="4467" actId="20577"/>
        <pc:sldMkLst>
          <pc:docMk/>
          <pc:sldMk cId="2601254786" sldId="258"/>
        </pc:sldMkLst>
        <pc:spChg chg="mod">
          <ac:chgData name="Louise Tansey" userId="388ce529-93ec-454c-9a47-d666ba1749de" providerId="ADAL" clId="{4E4B1A72-1D8D-46FA-B679-6CD1E869EBD0}" dt="2022-04-11T19:22:59.236" v="174" actId="113"/>
          <ac:spMkLst>
            <pc:docMk/>
            <pc:sldMk cId="2601254786" sldId="258"/>
            <ac:spMk id="2" creationId="{5C17DAF2-1B54-4BC4-9DC5-FD48DC77D8CC}"/>
          </ac:spMkLst>
        </pc:spChg>
        <pc:spChg chg="add del mod">
          <ac:chgData name="Louise Tansey" userId="388ce529-93ec-454c-9a47-d666ba1749de" providerId="ADAL" clId="{4E4B1A72-1D8D-46FA-B679-6CD1E869EBD0}" dt="2022-04-11T19:22:28.664" v="156" actId="26606"/>
          <ac:spMkLst>
            <pc:docMk/>
            <pc:sldMk cId="2601254786" sldId="258"/>
            <ac:spMk id="3" creationId="{3D734A36-2209-4358-A8E3-0CE3FBB7D3DE}"/>
          </ac:spMkLst>
        </pc:spChg>
        <pc:spChg chg="add del">
          <ac:chgData name="Louise Tansey" userId="388ce529-93ec-454c-9a47-d666ba1749de" providerId="ADAL" clId="{4E4B1A72-1D8D-46FA-B679-6CD1E869EBD0}" dt="2022-04-11T19:22:18.495" v="147" actId="26606"/>
          <ac:spMkLst>
            <pc:docMk/>
            <pc:sldMk cId="2601254786" sldId="258"/>
            <ac:spMk id="9" creationId="{79BB35BC-D5C2-4C8B-A22A-A71E6191913B}"/>
          </ac:spMkLst>
        </pc:spChg>
        <pc:spChg chg="add del">
          <ac:chgData name="Louise Tansey" userId="388ce529-93ec-454c-9a47-d666ba1749de" providerId="ADAL" clId="{4E4B1A72-1D8D-46FA-B679-6CD1E869EBD0}" dt="2022-04-11T19:22:28.647" v="155" actId="26606"/>
          <ac:spMkLst>
            <pc:docMk/>
            <pc:sldMk cId="2601254786" sldId="258"/>
            <ac:spMk id="10" creationId="{E0D60ECE-8986-45DC-B7FE-EC7699B466B8}"/>
          </ac:spMkLst>
        </pc:spChg>
        <pc:spChg chg="add del">
          <ac:chgData name="Louise Tansey" userId="388ce529-93ec-454c-9a47-d666ba1749de" providerId="ADAL" clId="{4E4B1A72-1D8D-46FA-B679-6CD1E869EBD0}" dt="2022-04-11T19:22:21.238" v="149" actId="26606"/>
          <ac:spMkLst>
            <pc:docMk/>
            <pc:sldMk cId="2601254786" sldId="258"/>
            <ac:spMk id="12" creationId="{2659FDB4-FCBE-4A89-B46D-43D4FA54464D}"/>
          </ac:spMkLst>
        </pc:spChg>
        <pc:spChg chg="add del">
          <ac:chgData name="Louise Tansey" userId="388ce529-93ec-454c-9a47-d666ba1749de" providerId="ADAL" clId="{4E4B1A72-1D8D-46FA-B679-6CD1E869EBD0}" dt="2022-04-11T19:22:21.238" v="149" actId="26606"/>
          <ac:spMkLst>
            <pc:docMk/>
            <pc:sldMk cId="2601254786" sldId="258"/>
            <ac:spMk id="13" creationId="{58BDB0EE-D238-415B-9ED8-62AA6AB2AAD1}"/>
          </ac:spMkLst>
        </pc:spChg>
        <pc:spChg chg="add del">
          <ac:chgData name="Louise Tansey" userId="388ce529-93ec-454c-9a47-d666ba1749de" providerId="ADAL" clId="{4E4B1A72-1D8D-46FA-B679-6CD1E869EBD0}" dt="2022-04-11T19:22:21.238" v="149" actId="26606"/>
          <ac:spMkLst>
            <pc:docMk/>
            <pc:sldMk cId="2601254786" sldId="258"/>
            <ac:spMk id="15" creationId="{C5B55FC3-961D-4325-82F1-DE92B0D04E03}"/>
          </ac:spMkLst>
        </pc:spChg>
        <pc:spChg chg="add del">
          <ac:chgData name="Louise Tansey" userId="388ce529-93ec-454c-9a47-d666ba1749de" providerId="ADAL" clId="{4E4B1A72-1D8D-46FA-B679-6CD1E869EBD0}" dt="2022-04-11T19:22:21.238" v="149" actId="26606"/>
          <ac:spMkLst>
            <pc:docMk/>
            <pc:sldMk cId="2601254786" sldId="258"/>
            <ac:spMk id="17" creationId="{4C8AB332-D09E-4F28-943C-DABDD4716A3C}"/>
          </ac:spMkLst>
        </pc:spChg>
        <pc:spChg chg="add del">
          <ac:chgData name="Louise Tansey" userId="388ce529-93ec-454c-9a47-d666ba1749de" providerId="ADAL" clId="{4E4B1A72-1D8D-46FA-B679-6CD1E869EBD0}" dt="2022-04-11T19:22:21.655" v="151" actId="26606"/>
          <ac:spMkLst>
            <pc:docMk/>
            <pc:sldMk cId="2601254786" sldId="258"/>
            <ac:spMk id="19" creationId="{B819A166-7571-4003-A6B8-B62034C3ED30}"/>
          </ac:spMkLst>
        </pc:spChg>
        <pc:spChg chg="add del">
          <ac:chgData name="Louise Tansey" userId="388ce529-93ec-454c-9a47-d666ba1749de" providerId="ADAL" clId="{4E4B1A72-1D8D-46FA-B679-6CD1E869EBD0}" dt="2022-04-11T19:22:25.003" v="153" actId="26606"/>
          <ac:spMkLst>
            <pc:docMk/>
            <pc:sldMk cId="2601254786" sldId="258"/>
            <ac:spMk id="22" creationId="{C5E6CFF1-2F42-4E10-9A97-F116F46F53FE}"/>
          </ac:spMkLst>
        </pc:spChg>
        <pc:spChg chg="add del">
          <ac:chgData name="Louise Tansey" userId="388ce529-93ec-454c-9a47-d666ba1749de" providerId="ADAL" clId="{4E4B1A72-1D8D-46FA-B679-6CD1E869EBD0}" dt="2022-04-11T19:22:25.003" v="153" actId="26606"/>
          <ac:spMkLst>
            <pc:docMk/>
            <pc:sldMk cId="2601254786" sldId="258"/>
            <ac:spMk id="25" creationId="{3D734A36-2209-4358-A8E3-0CE3FBB7D3DE}"/>
          </ac:spMkLst>
        </pc:spChg>
        <pc:spChg chg="add del">
          <ac:chgData name="Louise Tansey" userId="388ce529-93ec-454c-9a47-d666ba1749de" providerId="ADAL" clId="{4E4B1A72-1D8D-46FA-B679-6CD1E869EBD0}" dt="2022-04-11T19:22:28.647" v="155" actId="26606"/>
          <ac:spMkLst>
            <pc:docMk/>
            <pc:sldMk cId="2601254786" sldId="258"/>
            <ac:spMk id="27" creationId="{96964194-5878-40D2-8EC0-DDC58387FA56}"/>
          </ac:spMkLst>
        </pc:spChg>
        <pc:spChg chg="add del">
          <ac:chgData name="Louise Tansey" userId="388ce529-93ec-454c-9a47-d666ba1749de" providerId="ADAL" clId="{4E4B1A72-1D8D-46FA-B679-6CD1E869EBD0}" dt="2022-04-11T19:22:28.647" v="155" actId="26606"/>
          <ac:spMkLst>
            <pc:docMk/>
            <pc:sldMk cId="2601254786" sldId="258"/>
            <ac:spMk id="28" creationId="{3D734A36-2209-4358-A8E3-0CE3FBB7D3DE}"/>
          </ac:spMkLst>
        </pc:spChg>
        <pc:spChg chg="add">
          <ac:chgData name="Louise Tansey" userId="388ce529-93ec-454c-9a47-d666ba1749de" providerId="ADAL" clId="{4E4B1A72-1D8D-46FA-B679-6CD1E869EBD0}" dt="2022-04-11T19:22:28.664" v="156" actId="26606"/>
          <ac:spMkLst>
            <pc:docMk/>
            <pc:sldMk cId="2601254786" sldId="258"/>
            <ac:spMk id="30" creationId="{E0D60ECE-8986-45DC-B7FE-EC7699B466B8}"/>
          </ac:spMkLst>
        </pc:spChg>
        <pc:spChg chg="add">
          <ac:chgData name="Louise Tansey" userId="388ce529-93ec-454c-9a47-d666ba1749de" providerId="ADAL" clId="{4E4B1A72-1D8D-46FA-B679-6CD1E869EBD0}" dt="2022-04-11T19:22:28.664" v="156" actId="26606"/>
          <ac:spMkLst>
            <pc:docMk/>
            <pc:sldMk cId="2601254786" sldId="258"/>
            <ac:spMk id="31" creationId="{96964194-5878-40D2-8EC0-DDC58387FA56}"/>
          </ac:spMkLst>
        </pc:spChg>
        <pc:spChg chg="add mod">
          <ac:chgData name="Louise Tansey" userId="388ce529-93ec-454c-9a47-d666ba1749de" providerId="ADAL" clId="{4E4B1A72-1D8D-46FA-B679-6CD1E869EBD0}" dt="2022-04-11T19:22:53.672" v="173" actId="14100"/>
          <ac:spMkLst>
            <pc:docMk/>
            <pc:sldMk cId="2601254786" sldId="258"/>
            <ac:spMk id="33" creationId="{3D734A36-2209-4358-A8E3-0CE3FBB7D3DE}"/>
          </ac:spMkLst>
        </pc:spChg>
        <pc:graphicFrameChg chg="add del">
          <ac:chgData name="Louise Tansey" userId="388ce529-93ec-454c-9a47-d666ba1749de" providerId="ADAL" clId="{4E4B1A72-1D8D-46FA-B679-6CD1E869EBD0}" dt="2022-04-11T19:22:21.238" v="149" actId="26606"/>
          <ac:graphicFrameMkLst>
            <pc:docMk/>
            <pc:sldMk cId="2601254786" sldId="258"/>
            <ac:graphicFrameMk id="14" creationId="{F1EEDC88-E168-E96A-0711-106BF6703153}"/>
          </ac:graphicFrameMkLst>
        </pc:graphicFrameChg>
        <pc:graphicFrameChg chg="add del">
          <ac:chgData name="Louise Tansey" userId="388ce529-93ec-454c-9a47-d666ba1749de" providerId="ADAL" clId="{4E4B1A72-1D8D-46FA-B679-6CD1E869EBD0}" dt="2022-04-11T19:22:21.655" v="151" actId="26606"/>
          <ac:graphicFrameMkLst>
            <pc:docMk/>
            <pc:sldMk cId="2601254786" sldId="258"/>
            <ac:graphicFrameMk id="20" creationId="{FE649985-7E8B-ED62-81C8-4504CFBEE456}"/>
          </ac:graphicFrameMkLst>
        </pc:graphicFrameChg>
        <pc:picChg chg="add del">
          <ac:chgData name="Louise Tansey" userId="388ce529-93ec-454c-9a47-d666ba1749de" providerId="ADAL" clId="{4E4B1A72-1D8D-46FA-B679-6CD1E869EBD0}" dt="2022-04-11T19:22:18.495" v="147" actId="26606"/>
          <ac:picMkLst>
            <pc:docMk/>
            <pc:sldMk cId="2601254786" sldId="258"/>
            <ac:picMk id="5" creationId="{B13153EE-2B71-4BAE-AC9D-102A1AF9C7B6}"/>
          </ac:picMkLst>
        </pc:picChg>
        <pc:picChg chg="add del">
          <ac:chgData name="Louise Tansey" userId="388ce529-93ec-454c-9a47-d666ba1749de" providerId="ADAL" clId="{4E4B1A72-1D8D-46FA-B679-6CD1E869EBD0}" dt="2022-04-11T19:22:28.647" v="155" actId="26606"/>
          <ac:picMkLst>
            <pc:docMk/>
            <pc:sldMk cId="2601254786" sldId="258"/>
            <ac:picMk id="7" creationId="{2A31286B-F398-1921-2B19-C271540203CB}"/>
          </ac:picMkLst>
        </pc:picChg>
        <pc:picChg chg="add del">
          <ac:chgData name="Louise Tansey" userId="388ce529-93ec-454c-9a47-d666ba1749de" providerId="ADAL" clId="{4E4B1A72-1D8D-46FA-B679-6CD1E869EBD0}" dt="2022-04-11T19:22:25.003" v="153" actId="26606"/>
          <ac:picMkLst>
            <pc:docMk/>
            <pc:sldMk cId="2601254786" sldId="258"/>
            <ac:picMk id="23" creationId="{C565975F-5D93-9A2D-3AA0-D5DD66703935}"/>
          </ac:picMkLst>
        </pc:picChg>
        <pc:picChg chg="add">
          <ac:chgData name="Louise Tansey" userId="388ce529-93ec-454c-9a47-d666ba1749de" providerId="ADAL" clId="{4E4B1A72-1D8D-46FA-B679-6CD1E869EBD0}" dt="2022-04-11T19:22:28.664" v="156" actId="26606"/>
          <ac:picMkLst>
            <pc:docMk/>
            <pc:sldMk cId="2601254786" sldId="258"/>
            <ac:picMk id="32" creationId="{2E33E7EA-0002-04B4-15A9-BFF4D964E48B}"/>
          </ac:picMkLst>
        </pc:picChg>
        <pc:cxnChg chg="add del">
          <ac:chgData name="Louise Tansey" userId="388ce529-93ec-454c-9a47-d666ba1749de" providerId="ADAL" clId="{4E4B1A72-1D8D-46FA-B679-6CD1E869EBD0}" dt="2022-04-11T19:22:21.238" v="149" actId="26606"/>
          <ac:cxnSpMkLst>
            <pc:docMk/>
            <pc:sldMk cId="2601254786" sldId="258"/>
            <ac:cxnSpMk id="11" creationId="{C8F51B3F-8331-4E4A-AE96-D47B1006EEAD}"/>
          </ac:cxnSpMkLst>
        </pc:cxnChg>
        <pc:cxnChg chg="add del">
          <ac:chgData name="Louise Tansey" userId="388ce529-93ec-454c-9a47-d666ba1749de" providerId="ADAL" clId="{4E4B1A72-1D8D-46FA-B679-6CD1E869EBD0}" dt="2022-04-11T19:22:25.003" v="153" actId="26606"/>
          <ac:cxnSpMkLst>
            <pc:docMk/>
            <pc:sldMk cId="2601254786" sldId="258"/>
            <ac:cxnSpMk id="24" creationId="{67182200-4859-4C8D-BCBB-55B245C28BA3}"/>
          </ac:cxnSpMkLst>
        </pc:cxnChg>
      </pc:sldChg>
      <pc:sldChg chg="addSp modSp mod ord setBg setClrOvrMap modNotesTx">
        <pc:chgData name="Louise Tansey" userId="388ce529-93ec-454c-9a47-d666ba1749de" providerId="ADAL" clId="{4E4B1A72-1D8D-46FA-B679-6CD1E869EBD0}" dt="2022-04-12T21:06:31.245" v="6038"/>
        <pc:sldMkLst>
          <pc:docMk/>
          <pc:sldMk cId="821851287" sldId="259"/>
        </pc:sldMkLst>
        <pc:spChg chg="mod">
          <ac:chgData name="Louise Tansey" userId="388ce529-93ec-454c-9a47-d666ba1749de" providerId="ADAL" clId="{4E4B1A72-1D8D-46FA-B679-6CD1E869EBD0}" dt="2022-04-11T20:45:17.434" v="391" actId="26606"/>
          <ac:spMkLst>
            <pc:docMk/>
            <pc:sldMk cId="821851287" sldId="259"/>
            <ac:spMk id="2" creationId="{1B6F45E1-DA68-4105-8BDA-B9F6D63D96E3}"/>
          </ac:spMkLst>
        </pc:spChg>
        <pc:spChg chg="mod">
          <ac:chgData name="Louise Tansey" userId="388ce529-93ec-454c-9a47-d666ba1749de" providerId="ADAL" clId="{4E4B1A72-1D8D-46FA-B679-6CD1E869EBD0}" dt="2022-04-11T20:45:17.434" v="391" actId="26606"/>
          <ac:spMkLst>
            <pc:docMk/>
            <pc:sldMk cId="821851287" sldId="259"/>
            <ac:spMk id="3" creationId="{C08B6638-8B65-4493-A861-6686801EB3B6}"/>
          </ac:spMkLst>
        </pc:spChg>
        <pc:spChg chg="add">
          <ac:chgData name="Louise Tansey" userId="388ce529-93ec-454c-9a47-d666ba1749de" providerId="ADAL" clId="{4E4B1A72-1D8D-46FA-B679-6CD1E869EBD0}" dt="2022-04-11T20:45:17.434" v="391" actId="26606"/>
          <ac:spMkLst>
            <pc:docMk/>
            <pc:sldMk cId="821851287" sldId="259"/>
            <ac:spMk id="8" creationId="{4F9857ED-1DEF-4481-AEB4-E7759342AC1A}"/>
          </ac:spMkLst>
        </pc:spChg>
        <pc:spChg chg="add">
          <ac:chgData name="Louise Tansey" userId="388ce529-93ec-454c-9a47-d666ba1749de" providerId="ADAL" clId="{4E4B1A72-1D8D-46FA-B679-6CD1E869EBD0}" dt="2022-04-11T20:45:17.434" v="391" actId="26606"/>
          <ac:spMkLst>
            <pc:docMk/>
            <pc:sldMk cId="821851287" sldId="259"/>
            <ac:spMk id="10" creationId="{D6E4FBE1-8E8A-42A6-B693-88C8979D80EA}"/>
          </ac:spMkLst>
        </pc:spChg>
      </pc:sldChg>
      <pc:sldChg chg="addSp delSp modSp mod setBg addAnim delAnim setClrOvrMap delDesignElem chgLayout">
        <pc:chgData name="Louise Tansey" userId="388ce529-93ec-454c-9a47-d666ba1749de" providerId="ADAL" clId="{4E4B1A72-1D8D-46FA-B679-6CD1E869EBD0}" dt="2022-04-11T20:50:46.771" v="407"/>
        <pc:sldMkLst>
          <pc:docMk/>
          <pc:sldMk cId="3791697525" sldId="260"/>
        </pc:sldMkLst>
        <pc:spChg chg="mod ord">
          <ac:chgData name="Louise Tansey" userId="388ce529-93ec-454c-9a47-d666ba1749de" providerId="ADAL" clId="{4E4B1A72-1D8D-46FA-B679-6CD1E869EBD0}" dt="2022-04-11T20:50:46.769" v="405" actId="26606"/>
          <ac:spMkLst>
            <pc:docMk/>
            <pc:sldMk cId="3791697525" sldId="260"/>
            <ac:spMk id="2" creationId="{86B69DDC-8FE2-4CE4-B3BE-E26321E86BB5}"/>
          </ac:spMkLst>
        </pc:spChg>
        <pc:spChg chg="mod ord">
          <ac:chgData name="Louise Tansey" userId="388ce529-93ec-454c-9a47-d666ba1749de" providerId="ADAL" clId="{4E4B1A72-1D8D-46FA-B679-6CD1E869EBD0}" dt="2022-04-11T20:50:46.769" v="405" actId="26606"/>
          <ac:spMkLst>
            <pc:docMk/>
            <pc:sldMk cId="3791697525" sldId="260"/>
            <ac:spMk id="3" creationId="{1B2C6808-5277-41BB-B28C-CA18D9DD8C09}"/>
          </ac:spMkLst>
        </pc:spChg>
        <pc:spChg chg="add del">
          <ac:chgData name="Louise Tansey" userId="388ce529-93ec-454c-9a47-d666ba1749de" providerId="ADAL" clId="{4E4B1A72-1D8D-46FA-B679-6CD1E869EBD0}" dt="2022-04-11T20:50:45.135" v="402" actId="26606"/>
          <ac:spMkLst>
            <pc:docMk/>
            <pc:sldMk cId="3791697525" sldId="260"/>
            <ac:spMk id="7" creationId="{71B2258F-86CA-4D4D-8270-BC05FCDEBFB3}"/>
          </ac:spMkLst>
        </pc:spChg>
        <pc:spChg chg="add del">
          <ac:chgData name="Louise Tansey" userId="388ce529-93ec-454c-9a47-d666ba1749de" providerId="ADAL" clId="{4E4B1A72-1D8D-46FA-B679-6CD1E869EBD0}" dt="2022-04-11T20:50:46.747" v="404" actId="26606"/>
          <ac:spMkLst>
            <pc:docMk/>
            <pc:sldMk cId="3791697525" sldId="260"/>
            <ac:spMk id="9" creationId="{0671A8AE-40A1-4631-A6B8-581AFF065482}"/>
          </ac:spMkLst>
        </pc:spChg>
        <pc:spChg chg="add del">
          <ac:chgData name="Louise Tansey" userId="388ce529-93ec-454c-9a47-d666ba1749de" providerId="ADAL" clId="{4E4B1A72-1D8D-46FA-B679-6CD1E869EBD0}" dt="2022-04-11T20:50:31.398" v="398" actId="700"/>
          <ac:spMkLst>
            <pc:docMk/>
            <pc:sldMk cId="3791697525" sldId="260"/>
            <ac:spMk id="10" creationId="{357DD0D3-F869-46D0-944C-6EC60E19E351}"/>
          </ac:spMkLst>
        </pc:spChg>
        <pc:spChg chg="add del">
          <ac:chgData name="Louise Tansey" userId="388ce529-93ec-454c-9a47-d666ba1749de" providerId="ADAL" clId="{4E4B1A72-1D8D-46FA-B679-6CD1E869EBD0}" dt="2022-04-11T20:50:46.747" v="404" actId="26606"/>
          <ac:spMkLst>
            <pc:docMk/>
            <pc:sldMk cId="3791697525" sldId="260"/>
            <ac:spMk id="12" creationId="{AB58EF07-17C2-48CF-ABB0-EEF1F17CB8F0}"/>
          </ac:spMkLst>
        </pc:spChg>
        <pc:spChg chg="add del">
          <ac:chgData name="Louise Tansey" userId="388ce529-93ec-454c-9a47-d666ba1749de" providerId="ADAL" clId="{4E4B1A72-1D8D-46FA-B679-6CD1E869EBD0}" dt="2022-04-11T20:50:46.747" v="404" actId="26606"/>
          <ac:spMkLst>
            <pc:docMk/>
            <pc:sldMk cId="3791697525" sldId="260"/>
            <ac:spMk id="14" creationId="{AF2F604E-43BE-4DC3-B983-E071523364F8}"/>
          </ac:spMkLst>
        </pc:spChg>
        <pc:spChg chg="add del">
          <ac:chgData name="Louise Tansey" userId="388ce529-93ec-454c-9a47-d666ba1749de" providerId="ADAL" clId="{4E4B1A72-1D8D-46FA-B679-6CD1E869EBD0}" dt="2022-04-11T20:50:46.747" v="404" actId="26606"/>
          <ac:spMkLst>
            <pc:docMk/>
            <pc:sldMk cId="3791697525" sldId="260"/>
            <ac:spMk id="16" creationId="{08C9B587-E65E-4B52-B37C-ABEBB6E87928}"/>
          </ac:spMkLst>
        </pc:spChg>
        <pc:spChg chg="add">
          <ac:chgData name="Louise Tansey" userId="388ce529-93ec-454c-9a47-d666ba1749de" providerId="ADAL" clId="{4E4B1A72-1D8D-46FA-B679-6CD1E869EBD0}" dt="2022-04-11T20:50:46.769" v="405" actId="26606"/>
          <ac:spMkLst>
            <pc:docMk/>
            <pc:sldMk cId="3791697525" sldId="260"/>
            <ac:spMk id="18" creationId="{71B2258F-86CA-4D4D-8270-BC05FCDEBFB3}"/>
          </ac:spMkLst>
        </pc:spChg>
        <pc:picChg chg="add mod ord">
          <ac:chgData name="Louise Tansey" userId="388ce529-93ec-454c-9a47-d666ba1749de" providerId="ADAL" clId="{4E4B1A72-1D8D-46FA-B679-6CD1E869EBD0}" dt="2022-04-11T20:50:46.769" v="405" actId="26606"/>
          <ac:picMkLst>
            <pc:docMk/>
            <pc:sldMk cId="3791697525" sldId="260"/>
            <ac:picMk id="5" creationId="{CA0FFEEB-F6F8-4352-BBE2-A4C8399419DF}"/>
          </ac:picMkLst>
        </pc:picChg>
      </pc:sldChg>
      <pc:sldChg chg="modSp del mod">
        <pc:chgData name="Louise Tansey" userId="388ce529-93ec-454c-9a47-d666ba1749de" providerId="ADAL" clId="{4E4B1A72-1D8D-46FA-B679-6CD1E869EBD0}" dt="2022-04-11T19:33:08.714" v="191" actId="47"/>
        <pc:sldMkLst>
          <pc:docMk/>
          <pc:sldMk cId="137765959" sldId="261"/>
        </pc:sldMkLst>
        <pc:spChg chg="mod">
          <ac:chgData name="Louise Tansey" userId="388ce529-93ec-454c-9a47-d666ba1749de" providerId="ADAL" clId="{4E4B1A72-1D8D-46FA-B679-6CD1E869EBD0}" dt="2022-04-11T19:31:39.737" v="178" actId="962"/>
          <ac:spMkLst>
            <pc:docMk/>
            <pc:sldMk cId="137765959" sldId="261"/>
            <ac:spMk id="3" creationId="{2DE758C2-3726-4F7E-911E-2344F349B286}"/>
          </ac:spMkLst>
        </pc:spChg>
      </pc:sldChg>
      <pc:sldChg chg="addSp delSp modSp mod ord setBg modNotesTx">
        <pc:chgData name="Louise Tansey" userId="388ce529-93ec-454c-9a47-d666ba1749de" providerId="ADAL" clId="{4E4B1A72-1D8D-46FA-B679-6CD1E869EBD0}" dt="2022-04-12T16:50:28.558" v="5000" actId="20577"/>
        <pc:sldMkLst>
          <pc:docMk/>
          <pc:sldMk cId="3854725244" sldId="262"/>
        </pc:sldMkLst>
        <pc:spChg chg="mod">
          <ac:chgData name="Louise Tansey" userId="388ce529-93ec-454c-9a47-d666ba1749de" providerId="ADAL" clId="{4E4B1A72-1D8D-46FA-B679-6CD1E869EBD0}" dt="2022-04-12T03:25:52.500" v="2013" actId="26606"/>
          <ac:spMkLst>
            <pc:docMk/>
            <pc:sldMk cId="3854725244" sldId="262"/>
            <ac:spMk id="2" creationId="{79F77ECA-569E-4D75-A99D-4C771425632C}"/>
          </ac:spMkLst>
        </pc:spChg>
        <pc:spChg chg="del mod">
          <ac:chgData name="Louise Tansey" userId="388ce529-93ec-454c-9a47-d666ba1749de" providerId="ADAL" clId="{4E4B1A72-1D8D-46FA-B679-6CD1E869EBD0}" dt="2022-04-12T03:25:52.500" v="2013" actId="26606"/>
          <ac:spMkLst>
            <pc:docMk/>
            <pc:sldMk cId="3854725244" sldId="262"/>
            <ac:spMk id="3" creationId="{FF056AB5-E20E-4C2B-8B98-1955F7D6935F}"/>
          </ac:spMkLst>
        </pc:spChg>
        <pc:spChg chg="add">
          <ac:chgData name="Louise Tansey" userId="388ce529-93ec-454c-9a47-d666ba1749de" providerId="ADAL" clId="{4E4B1A72-1D8D-46FA-B679-6CD1E869EBD0}" dt="2022-04-12T03:25:52.500" v="2013" actId="26606"/>
          <ac:spMkLst>
            <pc:docMk/>
            <pc:sldMk cId="3854725244" sldId="262"/>
            <ac:spMk id="9" creationId="{3A5B4632-C963-4296-86F0-79AA9EA5AE98}"/>
          </ac:spMkLst>
        </pc:spChg>
        <pc:graphicFrameChg chg="add">
          <ac:chgData name="Louise Tansey" userId="388ce529-93ec-454c-9a47-d666ba1749de" providerId="ADAL" clId="{4E4B1A72-1D8D-46FA-B679-6CD1E869EBD0}" dt="2022-04-12T03:25:52.500" v="2013" actId="26606"/>
          <ac:graphicFrameMkLst>
            <pc:docMk/>
            <pc:sldMk cId="3854725244" sldId="262"/>
            <ac:graphicFrameMk id="5" creationId="{88B0D0FD-65C8-31BF-1939-7FBF2F7CB01A}"/>
          </ac:graphicFrameMkLst>
        </pc:graphicFrameChg>
      </pc:sldChg>
      <pc:sldChg chg="modSp del mod">
        <pc:chgData name="Louise Tansey" userId="388ce529-93ec-454c-9a47-d666ba1749de" providerId="ADAL" clId="{4E4B1A72-1D8D-46FA-B679-6CD1E869EBD0}" dt="2022-04-12T03:17:04.909" v="1549" actId="47"/>
        <pc:sldMkLst>
          <pc:docMk/>
          <pc:sldMk cId="2385085074" sldId="263"/>
        </pc:sldMkLst>
        <pc:spChg chg="mod">
          <ac:chgData name="Louise Tansey" userId="388ce529-93ec-454c-9a47-d666ba1749de" providerId="ADAL" clId="{4E4B1A72-1D8D-46FA-B679-6CD1E869EBD0}" dt="2022-04-12T03:15:34.400" v="1433" actId="21"/>
          <ac:spMkLst>
            <pc:docMk/>
            <pc:sldMk cId="2385085074" sldId="263"/>
            <ac:spMk id="3" creationId="{BA0C3481-7EBC-4B21-AF5D-F5B68697EDCD}"/>
          </ac:spMkLst>
        </pc:spChg>
      </pc:sldChg>
      <pc:sldChg chg="modSp del mod">
        <pc:chgData name="Louise Tansey" userId="388ce529-93ec-454c-9a47-d666ba1749de" providerId="ADAL" clId="{4E4B1A72-1D8D-46FA-B679-6CD1E869EBD0}" dt="2022-04-12T03:18:10.301" v="1553" actId="47"/>
        <pc:sldMkLst>
          <pc:docMk/>
          <pc:sldMk cId="1744533975" sldId="264"/>
        </pc:sldMkLst>
        <pc:spChg chg="mod">
          <ac:chgData name="Louise Tansey" userId="388ce529-93ec-454c-9a47-d666ba1749de" providerId="ADAL" clId="{4E4B1A72-1D8D-46FA-B679-6CD1E869EBD0}" dt="2022-04-12T03:17:17.518" v="1550" actId="21"/>
          <ac:spMkLst>
            <pc:docMk/>
            <pc:sldMk cId="1744533975" sldId="264"/>
            <ac:spMk id="3" creationId="{67866177-056C-47A6-B470-336F02D926D9}"/>
          </ac:spMkLst>
        </pc:spChg>
      </pc:sldChg>
      <pc:sldChg chg="addSp delSp modSp new mod setBg setClrOvrMap modNotesTx">
        <pc:chgData name="Louise Tansey" userId="388ce529-93ec-454c-9a47-d666ba1749de" providerId="ADAL" clId="{4E4B1A72-1D8D-46FA-B679-6CD1E869EBD0}" dt="2022-04-12T20:48:40.225" v="5358" actId="403"/>
        <pc:sldMkLst>
          <pc:docMk/>
          <pc:sldMk cId="3936068808" sldId="265"/>
        </pc:sldMkLst>
        <pc:spChg chg="del mod ord">
          <ac:chgData name="Louise Tansey" userId="388ce529-93ec-454c-9a47-d666ba1749de" providerId="ADAL" clId="{4E4B1A72-1D8D-46FA-B679-6CD1E869EBD0}" dt="2022-04-11T19:32:07.313" v="182" actId="478"/>
          <ac:spMkLst>
            <pc:docMk/>
            <pc:sldMk cId="3936068808" sldId="265"/>
            <ac:spMk id="2" creationId="{4086C8B5-68A8-41DC-AB0B-7E76BF68F6E8}"/>
          </ac:spMkLst>
        </pc:spChg>
        <pc:spChg chg="del">
          <ac:chgData name="Louise Tansey" userId="388ce529-93ec-454c-9a47-d666ba1749de" providerId="ADAL" clId="{4E4B1A72-1D8D-46FA-B679-6CD1E869EBD0}" dt="2022-04-11T19:31:37.161" v="176" actId="931"/>
          <ac:spMkLst>
            <pc:docMk/>
            <pc:sldMk cId="3936068808" sldId="265"/>
            <ac:spMk id="3" creationId="{A2D8F7A4-0C49-4C3A-8F77-B9AF42770213}"/>
          </ac:spMkLst>
        </pc:spChg>
        <pc:spChg chg="mod">
          <ac:chgData name="Louise Tansey" userId="388ce529-93ec-454c-9a47-d666ba1749de" providerId="ADAL" clId="{4E4B1A72-1D8D-46FA-B679-6CD1E869EBD0}" dt="2022-04-12T20:48:40.225" v="5358" actId="403"/>
          <ac:spMkLst>
            <pc:docMk/>
            <pc:sldMk cId="3936068808" sldId="265"/>
            <ac:spMk id="4" creationId="{2837895A-08EB-486A-9304-183301D441BF}"/>
          </ac:spMkLst>
        </pc:spChg>
        <pc:spChg chg="add">
          <ac:chgData name="Louise Tansey" userId="388ce529-93ec-454c-9a47-d666ba1749de" providerId="ADAL" clId="{4E4B1A72-1D8D-46FA-B679-6CD1E869EBD0}" dt="2022-04-11T19:31:52.193" v="181" actId="26606"/>
          <ac:spMkLst>
            <pc:docMk/>
            <pc:sldMk cId="3936068808" sldId="265"/>
            <ac:spMk id="11" creationId="{5FDF4720-5445-47BE-89FE-E40D1AE6F619}"/>
          </ac:spMkLst>
        </pc:spChg>
        <pc:spChg chg="add">
          <ac:chgData name="Louise Tansey" userId="388ce529-93ec-454c-9a47-d666ba1749de" providerId="ADAL" clId="{4E4B1A72-1D8D-46FA-B679-6CD1E869EBD0}" dt="2022-04-11T19:31:52.193" v="181" actId="26606"/>
          <ac:spMkLst>
            <pc:docMk/>
            <pc:sldMk cId="3936068808" sldId="265"/>
            <ac:spMk id="13" creationId="{AC8710B4-A815-4082-9E4F-F13A0007090C}"/>
          </ac:spMkLst>
        </pc:spChg>
        <pc:picChg chg="add mod">
          <ac:chgData name="Louise Tansey" userId="388ce529-93ec-454c-9a47-d666ba1749de" providerId="ADAL" clId="{4E4B1A72-1D8D-46FA-B679-6CD1E869EBD0}" dt="2022-04-11T19:31:52.193" v="181" actId="26606"/>
          <ac:picMkLst>
            <pc:docMk/>
            <pc:sldMk cId="3936068808" sldId="265"/>
            <ac:picMk id="6" creationId="{C18D2328-FB81-40EC-AFD3-E1E63275D634}"/>
          </ac:picMkLst>
        </pc:picChg>
      </pc:sldChg>
      <pc:sldChg chg="addSp delSp modSp new mod setBg addAnim modAnim setClrOvrMap modNotesTx">
        <pc:chgData name="Louise Tansey" userId="388ce529-93ec-454c-9a47-d666ba1749de" providerId="ADAL" clId="{4E4B1A72-1D8D-46FA-B679-6CD1E869EBD0}" dt="2022-04-12T16:39:54.843" v="4621" actId="20577"/>
        <pc:sldMkLst>
          <pc:docMk/>
          <pc:sldMk cId="345622835" sldId="266"/>
        </pc:sldMkLst>
        <pc:spChg chg="mod">
          <ac:chgData name="Louise Tansey" userId="388ce529-93ec-454c-9a47-d666ba1749de" providerId="ADAL" clId="{4E4B1A72-1D8D-46FA-B679-6CD1E869EBD0}" dt="2022-04-12T02:53:24.386" v="772" actId="20577"/>
          <ac:spMkLst>
            <pc:docMk/>
            <pc:sldMk cId="345622835" sldId="266"/>
            <ac:spMk id="2" creationId="{595C1AAE-4EA3-4C24-802E-94DE46C17015}"/>
          </ac:spMkLst>
        </pc:spChg>
        <pc:spChg chg="mod">
          <ac:chgData name="Louise Tansey" userId="388ce529-93ec-454c-9a47-d666ba1749de" providerId="ADAL" clId="{4E4B1A72-1D8D-46FA-B679-6CD1E869EBD0}" dt="2022-04-11T20:53:23.131" v="514" actId="114"/>
          <ac:spMkLst>
            <pc:docMk/>
            <pc:sldMk cId="345622835" sldId="266"/>
            <ac:spMk id="3" creationId="{37B3A7C5-5DCD-44D4-A509-493BA04B630F}"/>
          </ac:spMkLst>
        </pc:spChg>
        <pc:spChg chg="add del mod">
          <ac:chgData name="Louise Tansey" userId="388ce529-93ec-454c-9a47-d666ba1749de" providerId="ADAL" clId="{4E4B1A72-1D8D-46FA-B679-6CD1E869EBD0}" dt="2022-04-11T20:51:29.677" v="417"/>
          <ac:spMkLst>
            <pc:docMk/>
            <pc:sldMk cId="345622835" sldId="266"/>
            <ac:spMk id="5" creationId="{C376C9A9-5133-4A81-8B67-335D3D65746A}"/>
          </ac:spMkLst>
        </pc:spChg>
        <pc:spChg chg="add">
          <ac:chgData name="Louise Tansey" userId="388ce529-93ec-454c-9a47-d666ba1749de" providerId="ADAL" clId="{4E4B1A72-1D8D-46FA-B679-6CD1E869EBD0}" dt="2022-04-11T20:53:13.064" v="507" actId="26606"/>
          <ac:spMkLst>
            <pc:docMk/>
            <pc:sldMk cId="345622835" sldId="266"/>
            <ac:spMk id="10" creationId="{E0D60ECE-8986-45DC-B7FE-EC7699B466B8}"/>
          </ac:spMkLst>
        </pc:spChg>
        <pc:spChg chg="add">
          <ac:chgData name="Louise Tansey" userId="388ce529-93ec-454c-9a47-d666ba1749de" providerId="ADAL" clId="{4E4B1A72-1D8D-46FA-B679-6CD1E869EBD0}" dt="2022-04-11T20:53:13.064" v="507" actId="26606"/>
          <ac:spMkLst>
            <pc:docMk/>
            <pc:sldMk cId="345622835" sldId="266"/>
            <ac:spMk id="12" creationId="{96964194-5878-40D2-8EC0-DDC58387FA56}"/>
          </ac:spMkLst>
        </pc:spChg>
        <pc:picChg chg="add">
          <ac:chgData name="Louise Tansey" userId="388ce529-93ec-454c-9a47-d666ba1749de" providerId="ADAL" clId="{4E4B1A72-1D8D-46FA-B679-6CD1E869EBD0}" dt="2022-04-11T20:53:13.064" v="507" actId="26606"/>
          <ac:picMkLst>
            <pc:docMk/>
            <pc:sldMk cId="345622835" sldId="266"/>
            <ac:picMk id="7" creationId="{184E8688-0EBB-5B5B-4845-91EDA4BE9821}"/>
          </ac:picMkLst>
        </pc:picChg>
      </pc:sldChg>
      <pc:sldChg chg="addSp delSp modSp new mod setBg setClrOvrMap modNotesTx">
        <pc:chgData name="Louise Tansey" userId="388ce529-93ec-454c-9a47-d666ba1749de" providerId="ADAL" clId="{4E4B1A72-1D8D-46FA-B679-6CD1E869EBD0}" dt="2022-04-12T16:42:50.535" v="4679" actId="20577"/>
        <pc:sldMkLst>
          <pc:docMk/>
          <pc:sldMk cId="488861235" sldId="267"/>
        </pc:sldMkLst>
        <pc:spChg chg="mod">
          <ac:chgData name="Louise Tansey" userId="388ce529-93ec-454c-9a47-d666ba1749de" providerId="ADAL" clId="{4E4B1A72-1D8D-46FA-B679-6CD1E869EBD0}" dt="2022-04-12T16:42:50.535" v="4679" actId="20577"/>
          <ac:spMkLst>
            <pc:docMk/>
            <pc:sldMk cId="488861235" sldId="267"/>
            <ac:spMk id="2" creationId="{C2EF72F9-484E-4B60-9124-16C3EF2F1886}"/>
          </ac:spMkLst>
        </pc:spChg>
        <pc:spChg chg="mod">
          <ac:chgData name="Louise Tansey" userId="388ce529-93ec-454c-9a47-d666ba1749de" providerId="ADAL" clId="{4E4B1A72-1D8D-46FA-B679-6CD1E869EBD0}" dt="2022-04-12T02:52:13.189" v="608" actId="403"/>
          <ac:spMkLst>
            <pc:docMk/>
            <pc:sldMk cId="488861235" sldId="267"/>
            <ac:spMk id="3" creationId="{7BEF9280-A200-422D-ADCD-F07838DFA5CA}"/>
          </ac:spMkLst>
        </pc:spChg>
        <pc:spChg chg="add del mod">
          <ac:chgData name="Louise Tansey" userId="388ce529-93ec-454c-9a47-d666ba1749de" providerId="ADAL" clId="{4E4B1A72-1D8D-46FA-B679-6CD1E869EBD0}" dt="2022-04-12T02:51:53.193" v="602"/>
          <ac:spMkLst>
            <pc:docMk/>
            <pc:sldMk cId="488861235" sldId="267"/>
            <ac:spMk id="5" creationId="{1B55E713-74E7-41EB-83E5-DEBB9C50E7A2}"/>
          </ac:spMkLst>
        </pc:spChg>
        <pc:spChg chg="add">
          <ac:chgData name="Louise Tansey" userId="388ce529-93ec-454c-9a47-d666ba1749de" providerId="ADAL" clId="{4E4B1A72-1D8D-46FA-B679-6CD1E869EBD0}" dt="2022-04-12T02:52:07.359" v="604" actId="26606"/>
          <ac:spMkLst>
            <pc:docMk/>
            <pc:sldMk cId="488861235" sldId="267"/>
            <ac:spMk id="10" creationId="{E0D60ECE-8986-45DC-B7FE-EC7699B466B8}"/>
          </ac:spMkLst>
        </pc:spChg>
        <pc:spChg chg="add">
          <ac:chgData name="Louise Tansey" userId="388ce529-93ec-454c-9a47-d666ba1749de" providerId="ADAL" clId="{4E4B1A72-1D8D-46FA-B679-6CD1E869EBD0}" dt="2022-04-12T02:52:07.359" v="604" actId="26606"/>
          <ac:spMkLst>
            <pc:docMk/>
            <pc:sldMk cId="488861235" sldId="267"/>
            <ac:spMk id="12" creationId="{96964194-5878-40D2-8EC0-DDC58387FA56}"/>
          </ac:spMkLst>
        </pc:spChg>
        <pc:picChg chg="add">
          <ac:chgData name="Louise Tansey" userId="388ce529-93ec-454c-9a47-d666ba1749de" providerId="ADAL" clId="{4E4B1A72-1D8D-46FA-B679-6CD1E869EBD0}" dt="2022-04-12T02:52:07.359" v="604" actId="26606"/>
          <ac:picMkLst>
            <pc:docMk/>
            <pc:sldMk cId="488861235" sldId="267"/>
            <ac:picMk id="7" creationId="{1276B14F-A640-CB57-F1A9-0050B6DEE657}"/>
          </ac:picMkLst>
        </pc:picChg>
      </pc:sldChg>
      <pc:sldChg chg="modSp new del mod">
        <pc:chgData name="Louise Tansey" userId="388ce529-93ec-454c-9a47-d666ba1749de" providerId="ADAL" clId="{4E4B1A72-1D8D-46FA-B679-6CD1E869EBD0}" dt="2022-04-12T03:11:59.075" v="1283" actId="47"/>
        <pc:sldMkLst>
          <pc:docMk/>
          <pc:sldMk cId="1587544770" sldId="268"/>
        </pc:sldMkLst>
        <pc:spChg chg="mod">
          <ac:chgData name="Louise Tansey" userId="388ce529-93ec-454c-9a47-d666ba1749de" providerId="ADAL" clId="{4E4B1A72-1D8D-46FA-B679-6CD1E869EBD0}" dt="2022-04-12T03:03:37.604" v="920" actId="20577"/>
          <ac:spMkLst>
            <pc:docMk/>
            <pc:sldMk cId="1587544770" sldId="268"/>
            <ac:spMk id="2" creationId="{96E3292C-A4A6-4E0C-BBD8-B2B40A2ED18E}"/>
          </ac:spMkLst>
        </pc:spChg>
        <pc:spChg chg="mod">
          <ac:chgData name="Louise Tansey" userId="388ce529-93ec-454c-9a47-d666ba1749de" providerId="ADAL" clId="{4E4B1A72-1D8D-46FA-B679-6CD1E869EBD0}" dt="2022-04-12T03:11:04.581" v="1274" actId="21"/>
          <ac:spMkLst>
            <pc:docMk/>
            <pc:sldMk cId="1587544770" sldId="268"/>
            <ac:spMk id="3" creationId="{92B15ADE-1E0E-4582-B10C-484718DEEC6F}"/>
          </ac:spMkLst>
        </pc:spChg>
      </pc:sldChg>
      <pc:sldChg chg="addSp modSp new del mod">
        <pc:chgData name="Louise Tansey" userId="388ce529-93ec-454c-9a47-d666ba1749de" providerId="ADAL" clId="{4E4B1A72-1D8D-46FA-B679-6CD1E869EBD0}" dt="2022-04-12T03:19:51.360" v="1625" actId="47"/>
        <pc:sldMkLst>
          <pc:docMk/>
          <pc:sldMk cId="2382307814" sldId="269"/>
        </pc:sldMkLst>
        <pc:spChg chg="add mod">
          <ac:chgData name="Louise Tansey" userId="388ce529-93ec-454c-9a47-d666ba1749de" providerId="ADAL" clId="{4E4B1A72-1D8D-46FA-B679-6CD1E869EBD0}" dt="2022-04-12T03:19:11.383" v="1576" actId="21"/>
          <ac:spMkLst>
            <pc:docMk/>
            <pc:sldMk cId="2382307814" sldId="269"/>
            <ac:spMk id="5" creationId="{629BACAF-9FE2-4887-A4FA-DFC77310C1BD}"/>
          </ac:spMkLst>
        </pc:spChg>
      </pc:sldChg>
      <pc:sldChg chg="new del">
        <pc:chgData name="Louise Tansey" userId="388ce529-93ec-454c-9a47-d666ba1749de" providerId="ADAL" clId="{4E4B1A72-1D8D-46FA-B679-6CD1E869EBD0}" dt="2022-04-12T02:53:42.810" v="778" actId="47"/>
        <pc:sldMkLst>
          <pc:docMk/>
          <pc:sldMk cId="3987729971" sldId="269"/>
        </pc:sldMkLst>
      </pc:sldChg>
      <pc:sldChg chg="modSp add mod ord modNotesTx">
        <pc:chgData name="Louise Tansey" userId="388ce529-93ec-454c-9a47-d666ba1749de" providerId="ADAL" clId="{4E4B1A72-1D8D-46FA-B679-6CD1E869EBD0}" dt="2022-04-12T16:42:34.770" v="4677" actId="20577"/>
        <pc:sldMkLst>
          <pc:docMk/>
          <pc:sldMk cId="1332744910" sldId="270"/>
        </pc:sldMkLst>
        <pc:spChg chg="mod">
          <ac:chgData name="Louise Tansey" userId="388ce529-93ec-454c-9a47-d666ba1749de" providerId="ADAL" clId="{4E4B1A72-1D8D-46FA-B679-6CD1E869EBD0}" dt="2022-04-12T16:42:34.770" v="4677" actId="20577"/>
          <ac:spMkLst>
            <pc:docMk/>
            <pc:sldMk cId="1332744910" sldId="270"/>
            <ac:spMk id="2" creationId="{C2EF72F9-484E-4B60-9124-16C3EF2F1886}"/>
          </ac:spMkLst>
        </pc:spChg>
        <pc:spChg chg="mod">
          <ac:chgData name="Louise Tansey" userId="388ce529-93ec-454c-9a47-d666ba1749de" providerId="ADAL" clId="{4E4B1A72-1D8D-46FA-B679-6CD1E869EBD0}" dt="2022-04-12T03:01:40.773" v="912"/>
          <ac:spMkLst>
            <pc:docMk/>
            <pc:sldMk cId="1332744910" sldId="270"/>
            <ac:spMk id="3" creationId="{7BEF9280-A200-422D-ADCD-F07838DFA5CA}"/>
          </ac:spMkLst>
        </pc:spChg>
        <pc:picChg chg="mod">
          <ac:chgData name="Louise Tansey" userId="388ce529-93ec-454c-9a47-d666ba1749de" providerId="ADAL" clId="{4E4B1A72-1D8D-46FA-B679-6CD1E869EBD0}" dt="2022-04-12T03:03:20.604" v="913" actId="14826"/>
          <ac:picMkLst>
            <pc:docMk/>
            <pc:sldMk cId="1332744910" sldId="270"/>
            <ac:picMk id="7" creationId="{1276B14F-A640-CB57-F1A9-0050B6DEE657}"/>
          </ac:picMkLst>
        </pc:picChg>
      </pc:sldChg>
      <pc:sldChg chg="new del">
        <pc:chgData name="Louise Tansey" userId="388ce529-93ec-454c-9a47-d666ba1749de" providerId="ADAL" clId="{4E4B1A72-1D8D-46FA-B679-6CD1E869EBD0}" dt="2022-04-12T02:53:44.949" v="779" actId="47"/>
        <pc:sldMkLst>
          <pc:docMk/>
          <pc:sldMk cId="2630838014" sldId="270"/>
        </pc:sldMkLst>
      </pc:sldChg>
      <pc:sldChg chg="new del">
        <pc:chgData name="Louise Tansey" userId="388ce529-93ec-454c-9a47-d666ba1749de" providerId="ADAL" clId="{4E4B1A72-1D8D-46FA-B679-6CD1E869EBD0}" dt="2022-04-12T02:53:40.857" v="777" actId="47"/>
        <pc:sldMkLst>
          <pc:docMk/>
          <pc:sldMk cId="2495443618" sldId="271"/>
        </pc:sldMkLst>
      </pc:sldChg>
      <pc:sldChg chg="addSp delSp modSp new mod setBg modClrScheme delDesignElem chgLayout modNotesTx">
        <pc:chgData name="Louise Tansey" userId="388ce529-93ec-454c-9a47-d666ba1749de" providerId="ADAL" clId="{4E4B1A72-1D8D-46FA-B679-6CD1E869EBD0}" dt="2022-04-12T20:50:30.145" v="5523" actId="20577"/>
        <pc:sldMkLst>
          <pc:docMk/>
          <pc:sldMk cId="3605021941" sldId="271"/>
        </pc:sldMkLst>
        <pc:spChg chg="del mod ord">
          <ac:chgData name="Louise Tansey" userId="388ce529-93ec-454c-9a47-d666ba1749de" providerId="ADAL" clId="{4E4B1A72-1D8D-46FA-B679-6CD1E869EBD0}" dt="2022-04-12T03:04:01.201" v="922" actId="700"/>
          <ac:spMkLst>
            <pc:docMk/>
            <pc:sldMk cId="3605021941" sldId="271"/>
            <ac:spMk id="2" creationId="{E9CD5322-73E3-42F2-AA63-62B4769C6049}"/>
          </ac:spMkLst>
        </pc:spChg>
        <pc:spChg chg="del mod ord">
          <ac:chgData name="Louise Tansey" userId="388ce529-93ec-454c-9a47-d666ba1749de" providerId="ADAL" clId="{4E4B1A72-1D8D-46FA-B679-6CD1E869EBD0}" dt="2022-04-12T03:04:01.201" v="922" actId="700"/>
          <ac:spMkLst>
            <pc:docMk/>
            <pc:sldMk cId="3605021941" sldId="271"/>
            <ac:spMk id="3" creationId="{C5CBF072-DDCB-4A18-9E55-5C9FD9FE2869}"/>
          </ac:spMkLst>
        </pc:spChg>
        <pc:spChg chg="del">
          <ac:chgData name="Louise Tansey" userId="388ce529-93ec-454c-9a47-d666ba1749de" providerId="ADAL" clId="{4E4B1A72-1D8D-46FA-B679-6CD1E869EBD0}" dt="2022-04-12T03:04:01.201" v="922" actId="700"/>
          <ac:spMkLst>
            <pc:docMk/>
            <pc:sldMk cId="3605021941" sldId="271"/>
            <ac:spMk id="4" creationId="{680B8AE0-78CB-48B6-B902-038541AD1F4C}"/>
          </ac:spMkLst>
        </pc:spChg>
        <pc:spChg chg="add mod ord">
          <ac:chgData name="Louise Tansey" userId="388ce529-93ec-454c-9a47-d666ba1749de" providerId="ADAL" clId="{4E4B1A72-1D8D-46FA-B679-6CD1E869EBD0}" dt="2022-04-12T03:07:18.761" v="1042" actId="14100"/>
          <ac:spMkLst>
            <pc:docMk/>
            <pc:sldMk cId="3605021941" sldId="271"/>
            <ac:spMk id="5" creationId="{9DCDD0CF-4F6E-4E66-B057-08664FA0A530}"/>
          </ac:spMkLst>
        </pc:spChg>
        <pc:spChg chg="add del mod ord">
          <ac:chgData name="Louise Tansey" userId="388ce529-93ec-454c-9a47-d666ba1749de" providerId="ADAL" clId="{4E4B1A72-1D8D-46FA-B679-6CD1E869EBD0}" dt="2022-04-12T03:04:50.091" v="991" actId="26606"/>
          <ac:spMkLst>
            <pc:docMk/>
            <pc:sldMk cId="3605021941" sldId="271"/>
            <ac:spMk id="6" creationId="{59E5B350-BE56-4C2E-B9CA-74B2EF0F8057}"/>
          </ac:spMkLst>
        </pc:spChg>
        <pc:spChg chg="add del mod ord">
          <ac:chgData name="Louise Tansey" userId="388ce529-93ec-454c-9a47-d666ba1749de" providerId="ADAL" clId="{4E4B1A72-1D8D-46FA-B679-6CD1E869EBD0}" dt="2022-04-12T03:05:21.394" v="994" actId="700"/>
          <ac:spMkLst>
            <pc:docMk/>
            <pc:sldMk cId="3605021941" sldId="271"/>
            <ac:spMk id="7" creationId="{F311967E-90D3-4AA3-8639-FCCBFEBE1944}"/>
          </ac:spMkLst>
        </pc:spChg>
        <pc:spChg chg="add del mod ord">
          <ac:chgData name="Louise Tansey" userId="388ce529-93ec-454c-9a47-d666ba1749de" providerId="ADAL" clId="{4E4B1A72-1D8D-46FA-B679-6CD1E869EBD0}" dt="2022-04-12T03:05:21.394" v="994" actId="700"/>
          <ac:spMkLst>
            <pc:docMk/>
            <pc:sldMk cId="3605021941" sldId="271"/>
            <ac:spMk id="8" creationId="{49D2B159-449D-44C6-B96F-993165266D7C}"/>
          </ac:spMkLst>
        </pc:spChg>
        <pc:spChg chg="add mod">
          <ac:chgData name="Louise Tansey" userId="388ce529-93ec-454c-9a47-d666ba1749de" providerId="ADAL" clId="{4E4B1A72-1D8D-46FA-B679-6CD1E869EBD0}" dt="2022-04-12T20:50:02.631" v="5428" actId="14"/>
          <ac:spMkLst>
            <pc:docMk/>
            <pc:sldMk cId="3605021941" sldId="271"/>
            <ac:spMk id="9" creationId="{00D647C7-AF6F-4B8E-AE69-EABB236C5E73}"/>
          </ac:spMkLst>
        </pc:spChg>
        <pc:spChg chg="add del">
          <ac:chgData name="Louise Tansey" userId="388ce529-93ec-454c-9a47-d666ba1749de" providerId="ADAL" clId="{4E4B1A72-1D8D-46FA-B679-6CD1E869EBD0}" dt="2022-04-12T03:05:21.394" v="994" actId="700"/>
          <ac:spMkLst>
            <pc:docMk/>
            <pc:sldMk cId="3605021941" sldId="271"/>
            <ac:spMk id="13" creationId="{5B32A67F-3598-4A13-8552-DA884FFCCE57}"/>
          </ac:spMkLst>
        </pc:spChg>
        <pc:spChg chg="add del">
          <ac:chgData name="Louise Tansey" userId="388ce529-93ec-454c-9a47-d666ba1749de" providerId="ADAL" clId="{4E4B1A72-1D8D-46FA-B679-6CD1E869EBD0}" dt="2022-04-12T03:05:21.394" v="994" actId="700"/>
          <ac:spMkLst>
            <pc:docMk/>
            <pc:sldMk cId="3605021941" sldId="271"/>
            <ac:spMk id="15" creationId="{BCC55ACC-A2F6-403C-A3A4-D59B3734D45F}"/>
          </ac:spMkLst>
        </pc:spChg>
        <pc:spChg chg="add del">
          <ac:chgData name="Louise Tansey" userId="388ce529-93ec-454c-9a47-d666ba1749de" providerId="ADAL" clId="{4E4B1A72-1D8D-46FA-B679-6CD1E869EBD0}" dt="2022-04-12T03:05:21.394" v="994" actId="700"/>
          <ac:spMkLst>
            <pc:docMk/>
            <pc:sldMk cId="3605021941" sldId="271"/>
            <ac:spMk id="17" creationId="{598EBA13-C937-430B-9523-439FE21096E6}"/>
          </ac:spMkLst>
        </pc:spChg>
        <pc:picChg chg="add mod">
          <ac:chgData name="Louise Tansey" userId="388ce529-93ec-454c-9a47-d666ba1749de" providerId="ADAL" clId="{4E4B1A72-1D8D-46FA-B679-6CD1E869EBD0}" dt="2022-04-12T03:08:53.305" v="1093" actId="14826"/>
          <ac:picMkLst>
            <pc:docMk/>
            <pc:sldMk cId="3605021941" sldId="271"/>
            <ac:picMk id="10" creationId="{10A08C91-31FE-85FE-F2E1-89F84B208115}"/>
          </ac:picMkLst>
        </pc:picChg>
      </pc:sldChg>
      <pc:sldChg chg="modSp add del mod">
        <pc:chgData name="Louise Tansey" userId="388ce529-93ec-454c-9a47-d666ba1749de" providerId="ADAL" clId="{4E4B1A72-1D8D-46FA-B679-6CD1E869EBD0}" dt="2022-04-11T20:44:44.299" v="368" actId="47"/>
        <pc:sldMkLst>
          <pc:docMk/>
          <pc:sldMk cId="1698133176" sldId="272"/>
        </pc:sldMkLst>
        <pc:spChg chg="mod">
          <ac:chgData name="Louise Tansey" userId="388ce529-93ec-454c-9a47-d666ba1749de" providerId="ADAL" clId="{4E4B1A72-1D8D-46FA-B679-6CD1E869EBD0}" dt="2022-04-11T20:44:22.830" v="367" actId="27636"/>
          <ac:spMkLst>
            <pc:docMk/>
            <pc:sldMk cId="1698133176" sldId="272"/>
            <ac:spMk id="2" creationId="{5C17DAF2-1B54-4BC4-9DC5-FD48DC77D8CC}"/>
          </ac:spMkLst>
        </pc:spChg>
      </pc:sldChg>
      <pc:sldChg chg="modSp add mod modNotesTx">
        <pc:chgData name="Louise Tansey" userId="388ce529-93ec-454c-9a47-d666ba1749de" providerId="ADAL" clId="{4E4B1A72-1D8D-46FA-B679-6CD1E869EBD0}" dt="2022-04-12T16:49:25.029" v="4974" actId="20577"/>
        <pc:sldMkLst>
          <pc:docMk/>
          <pc:sldMk cId="2218437173" sldId="272"/>
        </pc:sldMkLst>
        <pc:spChg chg="mod">
          <ac:chgData name="Louise Tansey" userId="388ce529-93ec-454c-9a47-d666ba1749de" providerId="ADAL" clId="{4E4B1A72-1D8D-46FA-B679-6CD1E869EBD0}" dt="2022-04-12T03:11:15.494" v="1278" actId="20577"/>
          <ac:spMkLst>
            <pc:docMk/>
            <pc:sldMk cId="2218437173" sldId="272"/>
            <ac:spMk id="2" creationId="{C2EF72F9-484E-4B60-9124-16C3EF2F1886}"/>
          </ac:spMkLst>
        </pc:spChg>
        <pc:spChg chg="mod">
          <ac:chgData name="Louise Tansey" userId="388ce529-93ec-454c-9a47-d666ba1749de" providerId="ADAL" clId="{4E4B1A72-1D8D-46FA-B679-6CD1E869EBD0}" dt="2022-04-12T03:11:13.204" v="1276"/>
          <ac:spMkLst>
            <pc:docMk/>
            <pc:sldMk cId="2218437173" sldId="272"/>
            <ac:spMk id="3" creationId="{7BEF9280-A200-422D-ADCD-F07838DFA5CA}"/>
          </ac:spMkLst>
        </pc:spChg>
        <pc:picChg chg="mod">
          <ac:chgData name="Louise Tansey" userId="388ce529-93ec-454c-9a47-d666ba1749de" providerId="ADAL" clId="{4E4B1A72-1D8D-46FA-B679-6CD1E869EBD0}" dt="2022-04-12T03:11:37.702" v="1279" actId="14826"/>
          <ac:picMkLst>
            <pc:docMk/>
            <pc:sldMk cId="2218437173" sldId="272"/>
            <ac:picMk id="7" creationId="{1276B14F-A640-CB57-F1A9-0050B6DEE657}"/>
          </ac:picMkLst>
        </pc:picChg>
      </pc:sldChg>
      <pc:sldChg chg="modSp add mod modNotesTx">
        <pc:chgData name="Louise Tansey" userId="388ce529-93ec-454c-9a47-d666ba1749de" providerId="ADAL" clId="{4E4B1A72-1D8D-46FA-B679-6CD1E869EBD0}" dt="2022-04-12T16:50:15.602" v="4996" actId="20577"/>
        <pc:sldMkLst>
          <pc:docMk/>
          <pc:sldMk cId="696146603" sldId="273"/>
        </pc:sldMkLst>
        <pc:spChg chg="mod">
          <ac:chgData name="Louise Tansey" userId="388ce529-93ec-454c-9a47-d666ba1749de" providerId="ADAL" clId="{4E4B1A72-1D8D-46FA-B679-6CD1E869EBD0}" dt="2022-04-12T03:11:51.245" v="1282" actId="20577"/>
          <ac:spMkLst>
            <pc:docMk/>
            <pc:sldMk cId="696146603" sldId="273"/>
            <ac:spMk id="2" creationId="{C2EF72F9-484E-4B60-9124-16C3EF2F1886}"/>
          </ac:spMkLst>
        </pc:spChg>
        <pc:spChg chg="mod">
          <ac:chgData name="Louise Tansey" userId="388ce529-93ec-454c-9a47-d666ba1749de" providerId="ADAL" clId="{4E4B1A72-1D8D-46FA-B679-6CD1E869EBD0}" dt="2022-04-12T03:14:46.180" v="1405" actId="20577"/>
          <ac:spMkLst>
            <pc:docMk/>
            <pc:sldMk cId="696146603" sldId="273"/>
            <ac:spMk id="3" creationId="{7BEF9280-A200-422D-ADCD-F07838DFA5CA}"/>
          </ac:spMkLst>
        </pc:spChg>
        <pc:picChg chg="mod">
          <ac:chgData name="Louise Tansey" userId="388ce529-93ec-454c-9a47-d666ba1749de" providerId="ADAL" clId="{4E4B1A72-1D8D-46FA-B679-6CD1E869EBD0}" dt="2022-04-12T03:14:09.512" v="1284" actId="14826"/>
          <ac:picMkLst>
            <pc:docMk/>
            <pc:sldMk cId="696146603" sldId="273"/>
            <ac:picMk id="7" creationId="{1276B14F-A640-CB57-F1A9-0050B6DEE657}"/>
          </ac:picMkLst>
        </pc:picChg>
      </pc:sldChg>
      <pc:sldChg chg="addSp delSp modSp new del mod ord setBg">
        <pc:chgData name="Louise Tansey" userId="388ce529-93ec-454c-9a47-d666ba1749de" providerId="ADAL" clId="{4E4B1A72-1D8D-46FA-B679-6CD1E869EBD0}" dt="2022-04-12T03:23:27.605" v="1905" actId="47"/>
        <pc:sldMkLst>
          <pc:docMk/>
          <pc:sldMk cId="3697772447" sldId="274"/>
        </pc:sldMkLst>
        <pc:spChg chg="mod">
          <ac:chgData name="Louise Tansey" userId="388ce529-93ec-454c-9a47-d666ba1749de" providerId="ADAL" clId="{4E4B1A72-1D8D-46FA-B679-6CD1E869EBD0}" dt="2022-04-12T03:22:32.845" v="1869" actId="26606"/>
          <ac:spMkLst>
            <pc:docMk/>
            <pc:sldMk cId="3697772447" sldId="274"/>
            <ac:spMk id="2" creationId="{0EA8E61F-5A9B-429B-99D4-FCEC4DE611E5}"/>
          </ac:spMkLst>
        </pc:spChg>
        <pc:spChg chg="add del mod">
          <ac:chgData name="Louise Tansey" userId="388ce529-93ec-454c-9a47-d666ba1749de" providerId="ADAL" clId="{4E4B1A72-1D8D-46FA-B679-6CD1E869EBD0}" dt="2022-04-12T03:23:19.316" v="1903" actId="21"/>
          <ac:spMkLst>
            <pc:docMk/>
            <pc:sldMk cId="3697772447" sldId="274"/>
            <ac:spMk id="3" creationId="{B7791887-2AAB-41F4-B1DF-85ED249A85DE}"/>
          </ac:spMkLst>
        </pc:spChg>
        <pc:spChg chg="add del">
          <ac:chgData name="Louise Tansey" userId="388ce529-93ec-454c-9a47-d666ba1749de" providerId="ADAL" clId="{4E4B1A72-1D8D-46FA-B679-6CD1E869EBD0}" dt="2022-04-12T03:22:32.845" v="1869" actId="26606"/>
          <ac:spMkLst>
            <pc:docMk/>
            <pc:sldMk cId="3697772447" sldId="274"/>
            <ac:spMk id="9" creationId="{3A5B4632-C963-4296-86F0-79AA9EA5AE98}"/>
          </ac:spMkLst>
        </pc:spChg>
        <pc:graphicFrameChg chg="add del">
          <ac:chgData name="Louise Tansey" userId="388ce529-93ec-454c-9a47-d666ba1749de" providerId="ADAL" clId="{4E4B1A72-1D8D-46FA-B679-6CD1E869EBD0}" dt="2022-04-12T03:22:32.845" v="1869" actId="26606"/>
          <ac:graphicFrameMkLst>
            <pc:docMk/>
            <pc:sldMk cId="3697772447" sldId="274"/>
            <ac:graphicFrameMk id="5" creationId="{3EBE403A-1DA1-447D-8502-E6C3F46DA93E}"/>
          </ac:graphicFrameMkLst>
        </pc:graphicFrameChg>
        <pc:graphicFrameChg chg="add del">
          <ac:chgData name="Louise Tansey" userId="388ce529-93ec-454c-9a47-d666ba1749de" providerId="ADAL" clId="{4E4B1A72-1D8D-46FA-B679-6CD1E869EBD0}" dt="2022-04-12T03:22:48.012" v="1871" actId="26606"/>
          <ac:graphicFrameMkLst>
            <pc:docMk/>
            <pc:sldMk cId="3697772447" sldId="274"/>
            <ac:graphicFrameMk id="11" creationId="{4C956E07-3642-DBFD-A927-855D9580D1CC}"/>
          </ac:graphicFrameMkLst>
        </pc:graphicFrameChg>
      </pc:sldChg>
      <pc:sldChg chg="modSp add mod ord modNotesTx">
        <pc:chgData name="Louise Tansey" userId="388ce529-93ec-454c-9a47-d666ba1749de" providerId="ADAL" clId="{4E4B1A72-1D8D-46FA-B679-6CD1E869EBD0}" dt="2022-04-12T16:53:31.586" v="5191" actId="20577"/>
        <pc:sldMkLst>
          <pc:docMk/>
          <pc:sldMk cId="2920224222" sldId="275"/>
        </pc:sldMkLst>
        <pc:spChg chg="mod">
          <ac:chgData name="Louise Tansey" userId="388ce529-93ec-454c-9a47-d666ba1749de" providerId="ADAL" clId="{4E4B1A72-1D8D-46FA-B679-6CD1E869EBD0}" dt="2022-04-12T03:23:10.629" v="1901" actId="20577"/>
          <ac:spMkLst>
            <pc:docMk/>
            <pc:sldMk cId="2920224222" sldId="275"/>
            <ac:spMk id="2" creationId="{1B6F45E1-DA68-4105-8BDA-B9F6D63D96E3}"/>
          </ac:spMkLst>
        </pc:spChg>
        <pc:spChg chg="mod">
          <ac:chgData name="Louise Tansey" userId="388ce529-93ec-454c-9a47-d666ba1749de" providerId="ADAL" clId="{4E4B1A72-1D8D-46FA-B679-6CD1E869EBD0}" dt="2022-04-12T16:53:31.586" v="5191" actId="20577"/>
          <ac:spMkLst>
            <pc:docMk/>
            <pc:sldMk cId="2920224222" sldId="275"/>
            <ac:spMk id="3" creationId="{C08B6638-8B65-4493-A861-6686801EB3B6}"/>
          </ac:spMkLst>
        </pc:spChg>
      </pc:sldChg>
      <pc:sldChg chg="addSp delSp modSp new mod setBg setClrOvrMap modNotesTx">
        <pc:chgData name="Louise Tansey" userId="388ce529-93ec-454c-9a47-d666ba1749de" providerId="ADAL" clId="{4E4B1A72-1D8D-46FA-B679-6CD1E869EBD0}" dt="2022-04-12T17:02:13.517" v="5309" actId="20577"/>
        <pc:sldMkLst>
          <pc:docMk/>
          <pc:sldMk cId="1781064833" sldId="276"/>
        </pc:sldMkLst>
        <pc:spChg chg="mod">
          <ac:chgData name="Louise Tansey" userId="388ce529-93ec-454c-9a47-d666ba1749de" providerId="ADAL" clId="{4E4B1A72-1D8D-46FA-B679-6CD1E869EBD0}" dt="2022-04-12T03:35:34.074" v="2545" actId="20577"/>
          <ac:spMkLst>
            <pc:docMk/>
            <pc:sldMk cId="1781064833" sldId="276"/>
            <ac:spMk id="2" creationId="{F8C7587C-DD9E-4E01-8155-796729407960}"/>
          </ac:spMkLst>
        </pc:spChg>
        <pc:spChg chg="del">
          <ac:chgData name="Louise Tansey" userId="388ce529-93ec-454c-9a47-d666ba1749de" providerId="ADAL" clId="{4E4B1A72-1D8D-46FA-B679-6CD1E869EBD0}" dt="2022-04-12T03:34:56.762" v="2503" actId="931"/>
          <ac:spMkLst>
            <pc:docMk/>
            <pc:sldMk cId="1781064833" sldId="276"/>
            <ac:spMk id="3" creationId="{2B580239-179E-45C8-B55C-A153317E2BD7}"/>
          </ac:spMkLst>
        </pc:spChg>
        <pc:spChg chg="add del">
          <ac:chgData name="Louise Tansey" userId="388ce529-93ec-454c-9a47-d666ba1749de" providerId="ADAL" clId="{4E4B1A72-1D8D-46FA-B679-6CD1E869EBD0}" dt="2022-04-12T03:35:17.917" v="2507" actId="26606"/>
          <ac:spMkLst>
            <pc:docMk/>
            <pc:sldMk cId="1781064833" sldId="276"/>
            <ac:spMk id="9" creationId="{4854EF77-8504-F6D1-EA00-B3723058672D}"/>
          </ac:spMkLst>
        </pc:spChg>
        <pc:spChg chg="add del">
          <ac:chgData name="Louise Tansey" userId="388ce529-93ec-454c-9a47-d666ba1749de" providerId="ADAL" clId="{4E4B1A72-1D8D-46FA-B679-6CD1E869EBD0}" dt="2022-04-12T03:35:17.917" v="2507" actId="26606"/>
          <ac:spMkLst>
            <pc:docMk/>
            <pc:sldMk cId="1781064833" sldId="276"/>
            <ac:spMk id="12" creationId="{4F74D28C-3268-4E35-8EE1-D92CB4A85A7D}"/>
          </ac:spMkLst>
        </pc:spChg>
        <pc:spChg chg="add del">
          <ac:chgData name="Louise Tansey" userId="388ce529-93ec-454c-9a47-d666ba1749de" providerId="ADAL" clId="{4E4B1A72-1D8D-46FA-B679-6CD1E869EBD0}" dt="2022-04-12T03:35:17.917" v="2507" actId="26606"/>
          <ac:spMkLst>
            <pc:docMk/>
            <pc:sldMk cId="1781064833" sldId="276"/>
            <ac:spMk id="14" creationId="{58D44E42-C462-4105-BC86-FE75B4E3C4AF}"/>
          </ac:spMkLst>
        </pc:spChg>
        <pc:spChg chg="add mod">
          <ac:chgData name="Louise Tansey" userId="388ce529-93ec-454c-9a47-d666ba1749de" providerId="ADAL" clId="{4E4B1A72-1D8D-46FA-B679-6CD1E869EBD0}" dt="2022-04-12T17:01:36.551" v="5304" actId="20577"/>
          <ac:spMkLst>
            <pc:docMk/>
            <pc:sldMk cId="1781064833" sldId="276"/>
            <ac:spMk id="16" creationId="{67AF46CF-A5F9-D3DD-ECFF-B09274982B5C}"/>
          </ac:spMkLst>
        </pc:spChg>
        <pc:spChg chg="add">
          <ac:chgData name="Louise Tansey" userId="388ce529-93ec-454c-9a47-d666ba1749de" providerId="ADAL" clId="{4E4B1A72-1D8D-46FA-B679-6CD1E869EBD0}" dt="2022-04-12T03:35:17.922" v="2508" actId="26606"/>
          <ac:spMkLst>
            <pc:docMk/>
            <pc:sldMk cId="1781064833" sldId="276"/>
            <ac:spMk id="17" creationId="{CF62D2A7-8207-488C-9F46-316BA81A16C8}"/>
          </ac:spMkLst>
        </pc:spChg>
        <pc:picChg chg="add mod">
          <ac:chgData name="Louise Tansey" userId="388ce529-93ec-454c-9a47-d666ba1749de" providerId="ADAL" clId="{4E4B1A72-1D8D-46FA-B679-6CD1E869EBD0}" dt="2022-04-12T03:35:17.922" v="2508" actId="26606"/>
          <ac:picMkLst>
            <pc:docMk/>
            <pc:sldMk cId="1781064833" sldId="276"/>
            <ac:picMk id="5" creationId="{3B8653FF-EAB7-4A71-BA08-EE3830C8444B}"/>
          </ac:picMkLst>
        </pc:picChg>
      </pc:sldChg>
      <pc:sldChg chg="addSp delSp modSp new mod setBg modNotesTx">
        <pc:chgData name="Louise Tansey" userId="388ce529-93ec-454c-9a47-d666ba1749de" providerId="ADAL" clId="{4E4B1A72-1D8D-46FA-B679-6CD1E869EBD0}" dt="2022-04-12T03:53:08.510" v="3838" actId="20577"/>
        <pc:sldMkLst>
          <pc:docMk/>
          <pc:sldMk cId="560531419" sldId="277"/>
        </pc:sldMkLst>
        <pc:spChg chg="mod">
          <ac:chgData name="Louise Tansey" userId="388ce529-93ec-454c-9a47-d666ba1749de" providerId="ADAL" clId="{4E4B1A72-1D8D-46FA-B679-6CD1E869EBD0}" dt="2022-04-12T03:50:14.676" v="3406" actId="26606"/>
          <ac:spMkLst>
            <pc:docMk/>
            <pc:sldMk cId="560531419" sldId="277"/>
            <ac:spMk id="2" creationId="{0BDFA0A5-0D77-46DD-8402-3BC88CBB38D8}"/>
          </ac:spMkLst>
        </pc:spChg>
        <pc:spChg chg="del mod">
          <ac:chgData name="Louise Tansey" userId="388ce529-93ec-454c-9a47-d666ba1749de" providerId="ADAL" clId="{4E4B1A72-1D8D-46FA-B679-6CD1E869EBD0}" dt="2022-04-12T03:48:56.250" v="3405" actId="26606"/>
          <ac:spMkLst>
            <pc:docMk/>
            <pc:sldMk cId="560531419" sldId="277"/>
            <ac:spMk id="3" creationId="{95D0D51A-ABF4-4FB2-81EE-81583A87DE84}"/>
          </ac:spMkLst>
        </pc:spChg>
        <pc:spChg chg="add">
          <ac:chgData name="Louise Tansey" userId="388ce529-93ec-454c-9a47-d666ba1749de" providerId="ADAL" clId="{4E4B1A72-1D8D-46FA-B679-6CD1E869EBD0}" dt="2022-04-12T03:50:14.676" v="3406" actId="26606"/>
          <ac:spMkLst>
            <pc:docMk/>
            <pc:sldMk cId="560531419" sldId="277"/>
            <ac:spMk id="10" creationId="{42285737-90EE-47DC-AC80-8AE156B11969}"/>
          </ac:spMkLst>
        </pc:spChg>
        <pc:grpChg chg="add">
          <ac:chgData name="Louise Tansey" userId="388ce529-93ec-454c-9a47-d666ba1749de" providerId="ADAL" clId="{4E4B1A72-1D8D-46FA-B679-6CD1E869EBD0}" dt="2022-04-12T03:50:14.676" v="3406" actId="26606"/>
          <ac:grpSpMkLst>
            <pc:docMk/>
            <pc:sldMk cId="560531419" sldId="277"/>
            <ac:grpSpMk id="12" creationId="{B57BDC17-F1B3-455F-BBF1-680AA1F25C06}"/>
          </ac:grpSpMkLst>
        </pc:grpChg>
        <pc:graphicFrameChg chg="add mod modGraphic">
          <ac:chgData name="Louise Tansey" userId="388ce529-93ec-454c-9a47-d666ba1749de" providerId="ADAL" clId="{4E4B1A72-1D8D-46FA-B679-6CD1E869EBD0}" dt="2022-04-12T03:50:49.275" v="3415" actId="20577"/>
          <ac:graphicFrameMkLst>
            <pc:docMk/>
            <pc:sldMk cId="560531419" sldId="277"/>
            <ac:graphicFrameMk id="5" creationId="{62EB31BA-DDF0-A359-9414-D015F2912066}"/>
          </ac:graphicFrameMkLst>
        </pc:graphicFrameChg>
      </pc:sldChg>
      <pc:sldChg chg="modSp new del mod ord modNotesTx">
        <pc:chgData name="Louise Tansey" userId="388ce529-93ec-454c-9a47-d666ba1749de" providerId="ADAL" clId="{4E4B1A72-1D8D-46FA-B679-6CD1E869EBD0}" dt="2022-04-12T21:03:10.286" v="5818" actId="47"/>
        <pc:sldMkLst>
          <pc:docMk/>
          <pc:sldMk cId="974011065" sldId="278"/>
        </pc:sldMkLst>
        <pc:spChg chg="mod">
          <ac:chgData name="Louise Tansey" userId="388ce529-93ec-454c-9a47-d666ba1749de" providerId="ADAL" clId="{4E4B1A72-1D8D-46FA-B679-6CD1E869EBD0}" dt="2022-04-12T21:03:08.954" v="5817" actId="21"/>
          <ac:spMkLst>
            <pc:docMk/>
            <pc:sldMk cId="974011065" sldId="278"/>
            <ac:spMk id="2" creationId="{FF95E429-F8B2-47F2-A2FE-AAFDD09C813A}"/>
          </ac:spMkLst>
        </pc:spChg>
        <pc:spChg chg="mod">
          <ac:chgData name="Louise Tansey" userId="388ce529-93ec-454c-9a47-d666ba1749de" providerId="ADAL" clId="{4E4B1A72-1D8D-46FA-B679-6CD1E869EBD0}" dt="2022-04-12T21:02:46.109" v="5809" actId="21"/>
          <ac:spMkLst>
            <pc:docMk/>
            <pc:sldMk cId="974011065" sldId="278"/>
            <ac:spMk id="3" creationId="{62A1F0B7-7BD6-4A72-96A6-B5978423D5D1}"/>
          </ac:spMkLst>
        </pc:spChg>
      </pc:sldChg>
      <pc:sldChg chg="modSp new mod modNotesTx">
        <pc:chgData name="Louise Tansey" userId="388ce529-93ec-454c-9a47-d666ba1749de" providerId="ADAL" clId="{4E4B1A72-1D8D-46FA-B679-6CD1E869EBD0}" dt="2022-04-12T16:51:15.750" v="5023" actId="20577"/>
        <pc:sldMkLst>
          <pc:docMk/>
          <pc:sldMk cId="1836995160" sldId="279"/>
        </pc:sldMkLst>
        <pc:spChg chg="mod">
          <ac:chgData name="Louise Tansey" userId="388ce529-93ec-454c-9a47-d666ba1749de" providerId="ADAL" clId="{4E4B1A72-1D8D-46FA-B679-6CD1E869EBD0}" dt="2022-04-12T16:23:06.552" v="4154" actId="20577"/>
          <ac:spMkLst>
            <pc:docMk/>
            <pc:sldMk cId="1836995160" sldId="279"/>
            <ac:spMk id="2" creationId="{856AF65F-9B22-40CA-B9FB-AF0B9CD5C4DE}"/>
          </ac:spMkLst>
        </pc:spChg>
        <pc:spChg chg="mod">
          <ac:chgData name="Louise Tansey" userId="388ce529-93ec-454c-9a47-d666ba1749de" providerId="ADAL" clId="{4E4B1A72-1D8D-46FA-B679-6CD1E869EBD0}" dt="2022-04-12T16:31:05.667" v="4457" actId="20577"/>
          <ac:spMkLst>
            <pc:docMk/>
            <pc:sldMk cId="1836995160" sldId="279"/>
            <ac:spMk id="3" creationId="{54D16F29-761F-4F12-8A22-BA7B38301C56}"/>
          </ac:spMkLst>
        </pc:spChg>
      </pc:sldChg>
      <pc:sldChg chg="modSp add mod modNotesTx">
        <pc:chgData name="Louise Tansey" userId="388ce529-93ec-454c-9a47-d666ba1749de" providerId="ADAL" clId="{4E4B1A72-1D8D-46FA-B679-6CD1E869EBD0}" dt="2022-04-12T21:07:06.126" v="6058" actId="20577"/>
        <pc:sldMkLst>
          <pc:docMk/>
          <pc:sldMk cId="3222026438" sldId="280"/>
        </pc:sldMkLst>
        <pc:spChg chg="mod">
          <ac:chgData name="Louise Tansey" userId="388ce529-93ec-454c-9a47-d666ba1749de" providerId="ADAL" clId="{4E4B1A72-1D8D-46FA-B679-6CD1E869EBD0}" dt="2022-04-12T21:03:27.685" v="5828" actId="27636"/>
          <ac:spMkLst>
            <pc:docMk/>
            <pc:sldMk cId="3222026438" sldId="280"/>
            <ac:spMk id="5" creationId="{9DCDD0CF-4F6E-4E66-B057-08664FA0A530}"/>
          </ac:spMkLst>
        </pc:spChg>
        <pc:spChg chg="mod">
          <ac:chgData name="Louise Tansey" userId="388ce529-93ec-454c-9a47-d666ba1749de" providerId="ADAL" clId="{4E4B1A72-1D8D-46FA-B679-6CD1E869EBD0}" dt="2022-04-12T21:06:16.776" v="6036" actId="20577"/>
          <ac:spMkLst>
            <pc:docMk/>
            <pc:sldMk cId="3222026438" sldId="280"/>
            <ac:spMk id="9" creationId="{00D647C7-AF6F-4B8E-AE69-EABB236C5E73}"/>
          </ac:spMkLst>
        </pc:spChg>
        <pc:picChg chg="mod">
          <ac:chgData name="Louise Tansey" userId="388ce529-93ec-454c-9a47-d666ba1749de" providerId="ADAL" clId="{4E4B1A72-1D8D-46FA-B679-6CD1E869EBD0}" dt="2022-04-12T21:04:02.062" v="5829" actId="14826"/>
          <ac:picMkLst>
            <pc:docMk/>
            <pc:sldMk cId="3222026438" sldId="280"/>
            <ac:picMk id="10" creationId="{10A08C91-31FE-85FE-F2E1-89F84B208115}"/>
          </ac:picMkLst>
        </pc:pic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6F0DF64-4A21-4E2C-B72C-8F0422A3BAE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690778E-6A38-43BB-83AC-DA7A928A4B08}">
      <dgm:prSet/>
      <dgm:spPr/>
      <dgm:t>
        <a:bodyPr/>
        <a:lstStyle/>
        <a:p>
          <a:r>
            <a:rPr lang="en-US"/>
            <a:t>Review/re-write the charging document </a:t>
          </a:r>
        </a:p>
      </dgm:t>
    </dgm:pt>
    <dgm:pt modelId="{1AE2C404-5CEC-4DC6-8D9D-0C573C861973}" type="parTrans" cxnId="{8BEE6DAD-6409-43D8-81DD-EA714B245A54}">
      <dgm:prSet/>
      <dgm:spPr/>
      <dgm:t>
        <a:bodyPr/>
        <a:lstStyle/>
        <a:p>
          <a:endParaRPr lang="en-US"/>
        </a:p>
      </dgm:t>
    </dgm:pt>
    <dgm:pt modelId="{20CB834A-1847-46E5-A84B-762B5ABE404C}" type="sibTrans" cxnId="{8BEE6DAD-6409-43D8-81DD-EA714B245A54}">
      <dgm:prSet/>
      <dgm:spPr/>
      <dgm:t>
        <a:bodyPr/>
        <a:lstStyle/>
        <a:p>
          <a:endParaRPr lang="en-US"/>
        </a:p>
      </dgm:t>
    </dgm:pt>
    <dgm:pt modelId="{11CBCE91-C262-428D-9671-95C2BC1D4146}">
      <dgm:prSet/>
      <dgm:spPr/>
      <dgm:t>
        <a:bodyPr/>
        <a:lstStyle/>
        <a:p>
          <a:r>
            <a:rPr lang="en-US"/>
            <a:t>Seek IO input</a:t>
          </a:r>
        </a:p>
      </dgm:t>
    </dgm:pt>
    <dgm:pt modelId="{A17035FC-99B0-41CB-8C33-E440E6AFFCDF}" type="parTrans" cxnId="{2D84E997-0C07-4729-A5CE-26276BAC1A4F}">
      <dgm:prSet/>
      <dgm:spPr/>
      <dgm:t>
        <a:bodyPr/>
        <a:lstStyle/>
        <a:p>
          <a:endParaRPr lang="en-US"/>
        </a:p>
      </dgm:t>
    </dgm:pt>
    <dgm:pt modelId="{C3D4A28C-8B68-41EA-9042-11F20EAFBA12}" type="sibTrans" cxnId="{2D84E997-0C07-4729-A5CE-26276BAC1A4F}">
      <dgm:prSet/>
      <dgm:spPr/>
      <dgm:t>
        <a:bodyPr/>
        <a:lstStyle/>
        <a:p>
          <a:endParaRPr lang="en-US"/>
        </a:p>
      </dgm:t>
    </dgm:pt>
    <dgm:pt modelId="{426E4FFF-E654-4EC7-B53F-70B4F5F80E88}">
      <dgm:prSet/>
      <dgm:spPr/>
      <dgm:t>
        <a:bodyPr/>
        <a:lstStyle/>
        <a:p>
          <a:r>
            <a:rPr lang="en-US"/>
            <a:t>Consult</a:t>
          </a:r>
        </a:p>
      </dgm:t>
    </dgm:pt>
    <dgm:pt modelId="{17551A9E-E8C5-4817-9F94-FE66F2A94056}" type="parTrans" cxnId="{94AD7C19-C3E8-4648-BB3B-1A82262CF573}">
      <dgm:prSet/>
      <dgm:spPr/>
      <dgm:t>
        <a:bodyPr/>
        <a:lstStyle/>
        <a:p>
          <a:endParaRPr lang="en-US"/>
        </a:p>
      </dgm:t>
    </dgm:pt>
    <dgm:pt modelId="{75F2EEAD-3C2E-4FF9-A856-F04AA13FAC79}" type="sibTrans" cxnId="{94AD7C19-C3E8-4648-BB3B-1A82262CF573}">
      <dgm:prSet/>
      <dgm:spPr/>
      <dgm:t>
        <a:bodyPr/>
        <a:lstStyle/>
        <a:p>
          <a:endParaRPr lang="en-US"/>
        </a:p>
      </dgm:t>
    </dgm:pt>
    <dgm:pt modelId="{4B67F604-741C-4A56-AE12-BE0892E4A98A}">
      <dgm:prSet/>
      <dgm:spPr/>
      <dgm:t>
        <a:bodyPr/>
        <a:lstStyle/>
        <a:p>
          <a:r>
            <a:rPr lang="en-US"/>
            <a:t>Partnership </a:t>
          </a:r>
        </a:p>
      </dgm:t>
    </dgm:pt>
    <dgm:pt modelId="{5AA46237-C2C5-4B74-875A-4FC87CCD792C}" type="parTrans" cxnId="{88B08A12-7B98-4D92-815F-3CBA46EACD3E}">
      <dgm:prSet/>
      <dgm:spPr/>
      <dgm:t>
        <a:bodyPr/>
        <a:lstStyle/>
        <a:p>
          <a:endParaRPr lang="en-US"/>
        </a:p>
      </dgm:t>
    </dgm:pt>
    <dgm:pt modelId="{9B2E349B-BAE9-46F0-BFCC-7266B95AD5F5}" type="sibTrans" cxnId="{88B08A12-7B98-4D92-815F-3CBA46EACD3E}">
      <dgm:prSet/>
      <dgm:spPr/>
      <dgm:t>
        <a:bodyPr/>
        <a:lstStyle/>
        <a:p>
          <a:endParaRPr lang="en-US"/>
        </a:p>
      </dgm:t>
    </dgm:pt>
    <dgm:pt modelId="{5C07E496-F751-44F5-A3A6-361AC82C5522}">
      <dgm:prSet/>
      <dgm:spPr/>
      <dgm:t>
        <a:bodyPr/>
        <a:lstStyle/>
        <a:p>
          <a:r>
            <a:rPr lang="en-US"/>
            <a:t>There are nuances </a:t>
          </a:r>
        </a:p>
      </dgm:t>
    </dgm:pt>
    <dgm:pt modelId="{252703C9-5A6A-42EC-9172-CA3A9D925B6E}" type="parTrans" cxnId="{ABA27745-FA48-4306-9AD1-047B560278DD}">
      <dgm:prSet/>
      <dgm:spPr/>
      <dgm:t>
        <a:bodyPr/>
        <a:lstStyle/>
        <a:p>
          <a:endParaRPr lang="en-US"/>
        </a:p>
      </dgm:t>
    </dgm:pt>
    <dgm:pt modelId="{80153ED4-687B-497B-8E5E-7256D4F60BE9}" type="sibTrans" cxnId="{ABA27745-FA48-4306-9AD1-047B560278DD}">
      <dgm:prSet/>
      <dgm:spPr/>
      <dgm:t>
        <a:bodyPr/>
        <a:lstStyle/>
        <a:p>
          <a:endParaRPr lang="en-US"/>
        </a:p>
      </dgm:t>
    </dgm:pt>
    <dgm:pt modelId="{70505851-39E1-4088-9170-25DDE98C83AC}" type="pres">
      <dgm:prSet presAssocID="{06F0DF64-4A21-4E2C-B72C-8F0422A3BAE4}" presName="root" presStyleCnt="0">
        <dgm:presLayoutVars>
          <dgm:dir/>
          <dgm:resizeHandles val="exact"/>
        </dgm:presLayoutVars>
      </dgm:prSet>
      <dgm:spPr/>
    </dgm:pt>
    <dgm:pt modelId="{91126DBC-E0F5-4CB7-AB55-6851178E5D84}" type="pres">
      <dgm:prSet presAssocID="{1690778E-6A38-43BB-83AC-DA7A928A4B08}" presName="compNode" presStyleCnt="0"/>
      <dgm:spPr/>
    </dgm:pt>
    <dgm:pt modelId="{318A29BE-11D9-493A-B4DE-DDF9F5DAAF73}" type="pres">
      <dgm:prSet presAssocID="{1690778E-6A38-43BB-83AC-DA7A928A4B08}" presName="bgRect" presStyleLbl="bgShp" presStyleIdx="0" presStyleCnt="5"/>
      <dgm:spPr/>
    </dgm:pt>
    <dgm:pt modelId="{F86FF399-FF7E-4759-94D9-3CEFB9F3F76D}" type="pres">
      <dgm:prSet presAssocID="{1690778E-6A38-43BB-83AC-DA7A928A4B08}"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ttery Charging"/>
        </a:ext>
      </dgm:extLst>
    </dgm:pt>
    <dgm:pt modelId="{129F9F2D-D774-425D-B4B3-DD327B0F3CAE}" type="pres">
      <dgm:prSet presAssocID="{1690778E-6A38-43BB-83AC-DA7A928A4B08}" presName="spaceRect" presStyleCnt="0"/>
      <dgm:spPr/>
    </dgm:pt>
    <dgm:pt modelId="{F4E91EAE-B553-4613-9BEA-D3027D993703}" type="pres">
      <dgm:prSet presAssocID="{1690778E-6A38-43BB-83AC-DA7A928A4B08}" presName="parTx" presStyleLbl="revTx" presStyleIdx="0" presStyleCnt="5">
        <dgm:presLayoutVars>
          <dgm:chMax val="0"/>
          <dgm:chPref val="0"/>
        </dgm:presLayoutVars>
      </dgm:prSet>
      <dgm:spPr/>
    </dgm:pt>
    <dgm:pt modelId="{74528D8E-F910-401E-96C6-0547553A74F9}" type="pres">
      <dgm:prSet presAssocID="{20CB834A-1847-46E5-A84B-762B5ABE404C}" presName="sibTrans" presStyleCnt="0"/>
      <dgm:spPr/>
    </dgm:pt>
    <dgm:pt modelId="{B7AFCE53-49E4-4F6E-89FB-4874E0BBCD85}" type="pres">
      <dgm:prSet presAssocID="{11CBCE91-C262-428D-9671-95C2BC1D4146}" presName="compNode" presStyleCnt="0"/>
      <dgm:spPr/>
    </dgm:pt>
    <dgm:pt modelId="{65A9E050-3127-40B1-88E7-FCE27A31A87E}" type="pres">
      <dgm:prSet presAssocID="{11CBCE91-C262-428D-9671-95C2BC1D4146}" presName="bgRect" presStyleLbl="bgShp" presStyleIdx="1" presStyleCnt="5"/>
      <dgm:spPr/>
    </dgm:pt>
    <dgm:pt modelId="{94E78C23-CBC4-4AF0-A9A8-BE67C021432B}" type="pres">
      <dgm:prSet presAssocID="{11CBCE91-C262-428D-9671-95C2BC1D4146}"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DC422F54-53E6-401A-BD1A-445CE9C39CF2}" type="pres">
      <dgm:prSet presAssocID="{11CBCE91-C262-428D-9671-95C2BC1D4146}" presName="spaceRect" presStyleCnt="0"/>
      <dgm:spPr/>
    </dgm:pt>
    <dgm:pt modelId="{6872C15D-D865-41A9-AB57-974EF6D251F6}" type="pres">
      <dgm:prSet presAssocID="{11CBCE91-C262-428D-9671-95C2BC1D4146}" presName="parTx" presStyleLbl="revTx" presStyleIdx="1" presStyleCnt="5">
        <dgm:presLayoutVars>
          <dgm:chMax val="0"/>
          <dgm:chPref val="0"/>
        </dgm:presLayoutVars>
      </dgm:prSet>
      <dgm:spPr/>
    </dgm:pt>
    <dgm:pt modelId="{6BF51C24-5937-4890-8558-B7D0AB32C512}" type="pres">
      <dgm:prSet presAssocID="{C3D4A28C-8B68-41EA-9042-11F20EAFBA12}" presName="sibTrans" presStyleCnt="0"/>
      <dgm:spPr/>
    </dgm:pt>
    <dgm:pt modelId="{D932BBF9-95A7-4AEE-8944-1C483AFE0339}" type="pres">
      <dgm:prSet presAssocID="{426E4FFF-E654-4EC7-B53F-70B4F5F80E88}" presName="compNode" presStyleCnt="0"/>
      <dgm:spPr/>
    </dgm:pt>
    <dgm:pt modelId="{E23F0C99-147D-4E36-8B2D-AAFD3B19E7E5}" type="pres">
      <dgm:prSet presAssocID="{426E4FFF-E654-4EC7-B53F-70B4F5F80E88}" presName="bgRect" presStyleLbl="bgShp" presStyleIdx="2" presStyleCnt="5"/>
      <dgm:spPr/>
    </dgm:pt>
    <dgm:pt modelId="{33FE4E6F-F03C-495F-B3DA-0C5A10BEFD1F}" type="pres">
      <dgm:prSet presAssocID="{426E4FFF-E654-4EC7-B53F-70B4F5F80E88}"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tethoscope"/>
        </a:ext>
      </dgm:extLst>
    </dgm:pt>
    <dgm:pt modelId="{DB623310-3667-41F2-A8B6-D0CAAFA34947}" type="pres">
      <dgm:prSet presAssocID="{426E4FFF-E654-4EC7-B53F-70B4F5F80E88}" presName="spaceRect" presStyleCnt="0"/>
      <dgm:spPr/>
    </dgm:pt>
    <dgm:pt modelId="{657933A0-1090-46ED-92C0-09E8C611C1D7}" type="pres">
      <dgm:prSet presAssocID="{426E4FFF-E654-4EC7-B53F-70B4F5F80E88}" presName="parTx" presStyleLbl="revTx" presStyleIdx="2" presStyleCnt="5">
        <dgm:presLayoutVars>
          <dgm:chMax val="0"/>
          <dgm:chPref val="0"/>
        </dgm:presLayoutVars>
      </dgm:prSet>
      <dgm:spPr/>
    </dgm:pt>
    <dgm:pt modelId="{868DCAB7-603B-4F40-92CF-1A9CE30FF9A5}" type="pres">
      <dgm:prSet presAssocID="{75F2EEAD-3C2E-4FF9-A856-F04AA13FAC79}" presName="sibTrans" presStyleCnt="0"/>
      <dgm:spPr/>
    </dgm:pt>
    <dgm:pt modelId="{8F086A78-9E2B-49CA-86FE-B88F82773F39}" type="pres">
      <dgm:prSet presAssocID="{4B67F604-741C-4A56-AE12-BE0892E4A98A}" presName="compNode" presStyleCnt="0"/>
      <dgm:spPr/>
    </dgm:pt>
    <dgm:pt modelId="{953D0518-3BD6-487B-AB9C-E05924CED191}" type="pres">
      <dgm:prSet presAssocID="{4B67F604-741C-4A56-AE12-BE0892E4A98A}" presName="bgRect" presStyleLbl="bgShp" presStyleIdx="3" presStyleCnt="5"/>
      <dgm:spPr/>
    </dgm:pt>
    <dgm:pt modelId="{D367DA54-4A73-48C3-A91A-E816DF4E09C9}" type="pres">
      <dgm:prSet presAssocID="{4B67F604-741C-4A56-AE12-BE0892E4A98A}"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9C533A24-0785-414C-93E8-F1F8AC6DF97C}" type="pres">
      <dgm:prSet presAssocID="{4B67F604-741C-4A56-AE12-BE0892E4A98A}" presName="spaceRect" presStyleCnt="0"/>
      <dgm:spPr/>
    </dgm:pt>
    <dgm:pt modelId="{0FC1EF3C-B456-4C7F-8CE5-2EBA84E820C6}" type="pres">
      <dgm:prSet presAssocID="{4B67F604-741C-4A56-AE12-BE0892E4A98A}" presName="parTx" presStyleLbl="revTx" presStyleIdx="3" presStyleCnt="5">
        <dgm:presLayoutVars>
          <dgm:chMax val="0"/>
          <dgm:chPref val="0"/>
        </dgm:presLayoutVars>
      </dgm:prSet>
      <dgm:spPr/>
    </dgm:pt>
    <dgm:pt modelId="{CED46FF9-4F01-4D78-B1BA-27402A21E637}" type="pres">
      <dgm:prSet presAssocID="{9B2E349B-BAE9-46F0-BFCC-7266B95AD5F5}" presName="sibTrans" presStyleCnt="0"/>
      <dgm:spPr/>
    </dgm:pt>
    <dgm:pt modelId="{46743175-B0D8-44E4-B872-40ECF629DE95}" type="pres">
      <dgm:prSet presAssocID="{5C07E496-F751-44F5-A3A6-361AC82C5522}" presName="compNode" presStyleCnt="0"/>
      <dgm:spPr/>
    </dgm:pt>
    <dgm:pt modelId="{62A56880-7B4D-41D5-818A-D8BBDA207FC5}" type="pres">
      <dgm:prSet presAssocID="{5C07E496-F751-44F5-A3A6-361AC82C5522}" presName="bgRect" presStyleLbl="bgShp" presStyleIdx="4" presStyleCnt="5"/>
      <dgm:spPr/>
    </dgm:pt>
    <dgm:pt modelId="{B4533102-27AC-4595-87B0-0852ECD56E2C}" type="pres">
      <dgm:prSet presAssocID="{5C07E496-F751-44F5-A3A6-361AC82C552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98DC1D0A-DD7F-4ADF-ADD7-3E9294F8FB6E}" type="pres">
      <dgm:prSet presAssocID="{5C07E496-F751-44F5-A3A6-361AC82C5522}" presName="spaceRect" presStyleCnt="0"/>
      <dgm:spPr/>
    </dgm:pt>
    <dgm:pt modelId="{0A909598-5E30-411B-9F5E-3F550B5D3290}" type="pres">
      <dgm:prSet presAssocID="{5C07E496-F751-44F5-A3A6-361AC82C5522}" presName="parTx" presStyleLbl="revTx" presStyleIdx="4" presStyleCnt="5">
        <dgm:presLayoutVars>
          <dgm:chMax val="0"/>
          <dgm:chPref val="0"/>
        </dgm:presLayoutVars>
      </dgm:prSet>
      <dgm:spPr/>
    </dgm:pt>
  </dgm:ptLst>
  <dgm:cxnLst>
    <dgm:cxn modelId="{88B08A12-7B98-4D92-815F-3CBA46EACD3E}" srcId="{06F0DF64-4A21-4E2C-B72C-8F0422A3BAE4}" destId="{4B67F604-741C-4A56-AE12-BE0892E4A98A}" srcOrd="3" destOrd="0" parTransId="{5AA46237-C2C5-4B74-875A-4FC87CCD792C}" sibTransId="{9B2E349B-BAE9-46F0-BFCC-7266B95AD5F5}"/>
    <dgm:cxn modelId="{94AD7C19-C3E8-4648-BB3B-1A82262CF573}" srcId="{06F0DF64-4A21-4E2C-B72C-8F0422A3BAE4}" destId="{426E4FFF-E654-4EC7-B53F-70B4F5F80E88}" srcOrd="2" destOrd="0" parTransId="{17551A9E-E8C5-4817-9F94-FE66F2A94056}" sibTransId="{75F2EEAD-3C2E-4FF9-A856-F04AA13FAC79}"/>
    <dgm:cxn modelId="{2D801A1F-3A5D-4EFB-804D-7660809B6463}" type="presOf" srcId="{11CBCE91-C262-428D-9671-95C2BC1D4146}" destId="{6872C15D-D865-41A9-AB57-974EF6D251F6}" srcOrd="0" destOrd="0" presId="urn:microsoft.com/office/officeart/2018/2/layout/IconVerticalSolidList"/>
    <dgm:cxn modelId="{96825B2F-E6FF-41AD-8D80-EA78491C6F85}" type="presOf" srcId="{1690778E-6A38-43BB-83AC-DA7A928A4B08}" destId="{F4E91EAE-B553-4613-9BEA-D3027D993703}" srcOrd="0" destOrd="0" presId="urn:microsoft.com/office/officeart/2018/2/layout/IconVerticalSolidList"/>
    <dgm:cxn modelId="{ABA27745-FA48-4306-9AD1-047B560278DD}" srcId="{06F0DF64-4A21-4E2C-B72C-8F0422A3BAE4}" destId="{5C07E496-F751-44F5-A3A6-361AC82C5522}" srcOrd="4" destOrd="0" parTransId="{252703C9-5A6A-42EC-9172-CA3A9D925B6E}" sibTransId="{80153ED4-687B-497B-8E5E-7256D4F60BE9}"/>
    <dgm:cxn modelId="{9ACA3054-DBAD-4B08-96E1-634CAD8578F3}" type="presOf" srcId="{5C07E496-F751-44F5-A3A6-361AC82C5522}" destId="{0A909598-5E30-411B-9F5E-3F550B5D3290}" srcOrd="0" destOrd="0" presId="urn:microsoft.com/office/officeart/2018/2/layout/IconVerticalSolidList"/>
    <dgm:cxn modelId="{5E6F8D96-C95B-43E3-98E3-C53AF6E5A898}" type="presOf" srcId="{4B67F604-741C-4A56-AE12-BE0892E4A98A}" destId="{0FC1EF3C-B456-4C7F-8CE5-2EBA84E820C6}" srcOrd="0" destOrd="0" presId="urn:microsoft.com/office/officeart/2018/2/layout/IconVerticalSolidList"/>
    <dgm:cxn modelId="{2D84E997-0C07-4729-A5CE-26276BAC1A4F}" srcId="{06F0DF64-4A21-4E2C-B72C-8F0422A3BAE4}" destId="{11CBCE91-C262-428D-9671-95C2BC1D4146}" srcOrd="1" destOrd="0" parTransId="{A17035FC-99B0-41CB-8C33-E440E6AFFCDF}" sibTransId="{C3D4A28C-8B68-41EA-9042-11F20EAFBA12}"/>
    <dgm:cxn modelId="{3CA26398-7AEC-48A8-A7B6-1B809ACB5230}" type="presOf" srcId="{426E4FFF-E654-4EC7-B53F-70B4F5F80E88}" destId="{657933A0-1090-46ED-92C0-09E8C611C1D7}" srcOrd="0" destOrd="0" presId="urn:microsoft.com/office/officeart/2018/2/layout/IconVerticalSolidList"/>
    <dgm:cxn modelId="{8BEE6DAD-6409-43D8-81DD-EA714B245A54}" srcId="{06F0DF64-4A21-4E2C-B72C-8F0422A3BAE4}" destId="{1690778E-6A38-43BB-83AC-DA7A928A4B08}" srcOrd="0" destOrd="0" parTransId="{1AE2C404-5CEC-4DC6-8D9D-0C573C861973}" sibTransId="{20CB834A-1847-46E5-A84B-762B5ABE404C}"/>
    <dgm:cxn modelId="{1AF1A2B2-B000-4503-B483-572779285012}" type="presOf" srcId="{06F0DF64-4A21-4E2C-B72C-8F0422A3BAE4}" destId="{70505851-39E1-4088-9170-25DDE98C83AC}" srcOrd="0" destOrd="0" presId="urn:microsoft.com/office/officeart/2018/2/layout/IconVerticalSolidList"/>
    <dgm:cxn modelId="{86FB54BB-DC6C-4372-8F9F-2A43202B2209}" type="presParOf" srcId="{70505851-39E1-4088-9170-25DDE98C83AC}" destId="{91126DBC-E0F5-4CB7-AB55-6851178E5D84}" srcOrd="0" destOrd="0" presId="urn:microsoft.com/office/officeart/2018/2/layout/IconVerticalSolidList"/>
    <dgm:cxn modelId="{97DC901E-9663-459F-B552-B6FB5998586A}" type="presParOf" srcId="{91126DBC-E0F5-4CB7-AB55-6851178E5D84}" destId="{318A29BE-11D9-493A-B4DE-DDF9F5DAAF73}" srcOrd="0" destOrd="0" presId="urn:microsoft.com/office/officeart/2018/2/layout/IconVerticalSolidList"/>
    <dgm:cxn modelId="{71C6F698-DDAB-401E-92F3-2AC28BFD1A54}" type="presParOf" srcId="{91126DBC-E0F5-4CB7-AB55-6851178E5D84}" destId="{F86FF399-FF7E-4759-94D9-3CEFB9F3F76D}" srcOrd="1" destOrd="0" presId="urn:microsoft.com/office/officeart/2018/2/layout/IconVerticalSolidList"/>
    <dgm:cxn modelId="{EB71B701-3C2C-4874-9192-F48D58CF96C0}" type="presParOf" srcId="{91126DBC-E0F5-4CB7-AB55-6851178E5D84}" destId="{129F9F2D-D774-425D-B4B3-DD327B0F3CAE}" srcOrd="2" destOrd="0" presId="urn:microsoft.com/office/officeart/2018/2/layout/IconVerticalSolidList"/>
    <dgm:cxn modelId="{280547D9-1231-4C0B-91F3-6B5F8B168859}" type="presParOf" srcId="{91126DBC-E0F5-4CB7-AB55-6851178E5D84}" destId="{F4E91EAE-B553-4613-9BEA-D3027D993703}" srcOrd="3" destOrd="0" presId="urn:microsoft.com/office/officeart/2018/2/layout/IconVerticalSolidList"/>
    <dgm:cxn modelId="{D94028DC-8A38-4875-B403-9535175FC51A}" type="presParOf" srcId="{70505851-39E1-4088-9170-25DDE98C83AC}" destId="{74528D8E-F910-401E-96C6-0547553A74F9}" srcOrd="1" destOrd="0" presId="urn:microsoft.com/office/officeart/2018/2/layout/IconVerticalSolidList"/>
    <dgm:cxn modelId="{3DBE0E0B-6561-4700-BCE0-DFA5BD0E5259}" type="presParOf" srcId="{70505851-39E1-4088-9170-25DDE98C83AC}" destId="{B7AFCE53-49E4-4F6E-89FB-4874E0BBCD85}" srcOrd="2" destOrd="0" presId="urn:microsoft.com/office/officeart/2018/2/layout/IconVerticalSolidList"/>
    <dgm:cxn modelId="{83F3951C-3618-4452-920D-24C37CB442E4}" type="presParOf" srcId="{B7AFCE53-49E4-4F6E-89FB-4874E0BBCD85}" destId="{65A9E050-3127-40B1-88E7-FCE27A31A87E}" srcOrd="0" destOrd="0" presId="urn:microsoft.com/office/officeart/2018/2/layout/IconVerticalSolidList"/>
    <dgm:cxn modelId="{3D6421B4-2938-4050-8046-FA4A17AF7AE5}" type="presParOf" srcId="{B7AFCE53-49E4-4F6E-89FB-4874E0BBCD85}" destId="{94E78C23-CBC4-4AF0-A9A8-BE67C021432B}" srcOrd="1" destOrd="0" presId="urn:microsoft.com/office/officeart/2018/2/layout/IconVerticalSolidList"/>
    <dgm:cxn modelId="{920B08BA-74AA-4A8D-82FD-9A8E6AC49A8D}" type="presParOf" srcId="{B7AFCE53-49E4-4F6E-89FB-4874E0BBCD85}" destId="{DC422F54-53E6-401A-BD1A-445CE9C39CF2}" srcOrd="2" destOrd="0" presId="urn:microsoft.com/office/officeart/2018/2/layout/IconVerticalSolidList"/>
    <dgm:cxn modelId="{5B760B02-8957-4BA9-B20A-ED8A9B9B608E}" type="presParOf" srcId="{B7AFCE53-49E4-4F6E-89FB-4874E0BBCD85}" destId="{6872C15D-D865-41A9-AB57-974EF6D251F6}" srcOrd="3" destOrd="0" presId="urn:microsoft.com/office/officeart/2018/2/layout/IconVerticalSolidList"/>
    <dgm:cxn modelId="{E87EEDC1-20AD-4BAF-818E-343CAC088A07}" type="presParOf" srcId="{70505851-39E1-4088-9170-25DDE98C83AC}" destId="{6BF51C24-5937-4890-8558-B7D0AB32C512}" srcOrd="3" destOrd="0" presId="urn:microsoft.com/office/officeart/2018/2/layout/IconVerticalSolidList"/>
    <dgm:cxn modelId="{56CA81F2-5E66-422A-8E32-7E0A81BB14D7}" type="presParOf" srcId="{70505851-39E1-4088-9170-25DDE98C83AC}" destId="{D932BBF9-95A7-4AEE-8944-1C483AFE0339}" srcOrd="4" destOrd="0" presId="urn:microsoft.com/office/officeart/2018/2/layout/IconVerticalSolidList"/>
    <dgm:cxn modelId="{16C556C7-2DE6-4588-870C-10E5B69D6317}" type="presParOf" srcId="{D932BBF9-95A7-4AEE-8944-1C483AFE0339}" destId="{E23F0C99-147D-4E36-8B2D-AAFD3B19E7E5}" srcOrd="0" destOrd="0" presId="urn:microsoft.com/office/officeart/2018/2/layout/IconVerticalSolidList"/>
    <dgm:cxn modelId="{7C0D1D08-4062-4C57-86CD-B4FE8330531D}" type="presParOf" srcId="{D932BBF9-95A7-4AEE-8944-1C483AFE0339}" destId="{33FE4E6F-F03C-495F-B3DA-0C5A10BEFD1F}" srcOrd="1" destOrd="0" presId="urn:microsoft.com/office/officeart/2018/2/layout/IconVerticalSolidList"/>
    <dgm:cxn modelId="{CFBE9B0B-E96C-4901-8571-6BE44EE34B32}" type="presParOf" srcId="{D932BBF9-95A7-4AEE-8944-1C483AFE0339}" destId="{DB623310-3667-41F2-A8B6-D0CAAFA34947}" srcOrd="2" destOrd="0" presId="urn:microsoft.com/office/officeart/2018/2/layout/IconVerticalSolidList"/>
    <dgm:cxn modelId="{866C7669-C47A-4DD7-9E9D-F3976A076246}" type="presParOf" srcId="{D932BBF9-95A7-4AEE-8944-1C483AFE0339}" destId="{657933A0-1090-46ED-92C0-09E8C611C1D7}" srcOrd="3" destOrd="0" presId="urn:microsoft.com/office/officeart/2018/2/layout/IconVerticalSolidList"/>
    <dgm:cxn modelId="{48E1B059-ED0B-4DAB-90F4-05D1E53048E6}" type="presParOf" srcId="{70505851-39E1-4088-9170-25DDE98C83AC}" destId="{868DCAB7-603B-4F40-92CF-1A9CE30FF9A5}" srcOrd="5" destOrd="0" presId="urn:microsoft.com/office/officeart/2018/2/layout/IconVerticalSolidList"/>
    <dgm:cxn modelId="{07A0882C-A0E3-40D6-88CB-29DA8966F0CF}" type="presParOf" srcId="{70505851-39E1-4088-9170-25DDE98C83AC}" destId="{8F086A78-9E2B-49CA-86FE-B88F82773F39}" srcOrd="6" destOrd="0" presId="urn:microsoft.com/office/officeart/2018/2/layout/IconVerticalSolidList"/>
    <dgm:cxn modelId="{C2C1DF5C-63B5-462E-81A8-365D1AD1257E}" type="presParOf" srcId="{8F086A78-9E2B-49CA-86FE-B88F82773F39}" destId="{953D0518-3BD6-487B-AB9C-E05924CED191}" srcOrd="0" destOrd="0" presId="urn:microsoft.com/office/officeart/2018/2/layout/IconVerticalSolidList"/>
    <dgm:cxn modelId="{7CBC0B0D-FD14-43FF-9071-80579A680583}" type="presParOf" srcId="{8F086A78-9E2B-49CA-86FE-B88F82773F39}" destId="{D367DA54-4A73-48C3-A91A-E816DF4E09C9}" srcOrd="1" destOrd="0" presId="urn:microsoft.com/office/officeart/2018/2/layout/IconVerticalSolidList"/>
    <dgm:cxn modelId="{B1520888-E911-4F00-8CB3-805433C575A3}" type="presParOf" srcId="{8F086A78-9E2B-49CA-86FE-B88F82773F39}" destId="{9C533A24-0785-414C-93E8-F1F8AC6DF97C}" srcOrd="2" destOrd="0" presId="urn:microsoft.com/office/officeart/2018/2/layout/IconVerticalSolidList"/>
    <dgm:cxn modelId="{9B3215CF-11EC-4AA5-8686-42D3C1AE80E1}" type="presParOf" srcId="{8F086A78-9E2B-49CA-86FE-B88F82773F39}" destId="{0FC1EF3C-B456-4C7F-8CE5-2EBA84E820C6}" srcOrd="3" destOrd="0" presId="urn:microsoft.com/office/officeart/2018/2/layout/IconVerticalSolidList"/>
    <dgm:cxn modelId="{C3635FD1-C566-4534-9EFB-CD04F12719FF}" type="presParOf" srcId="{70505851-39E1-4088-9170-25DDE98C83AC}" destId="{CED46FF9-4F01-4D78-B1BA-27402A21E637}" srcOrd="7" destOrd="0" presId="urn:microsoft.com/office/officeart/2018/2/layout/IconVerticalSolidList"/>
    <dgm:cxn modelId="{AA93D4BC-5694-4433-8A3A-5B30C8A648BF}" type="presParOf" srcId="{70505851-39E1-4088-9170-25DDE98C83AC}" destId="{46743175-B0D8-44E4-B872-40ECF629DE95}" srcOrd="8" destOrd="0" presId="urn:microsoft.com/office/officeart/2018/2/layout/IconVerticalSolidList"/>
    <dgm:cxn modelId="{379A2093-3EBB-4257-AF19-1E3217717B24}" type="presParOf" srcId="{46743175-B0D8-44E4-B872-40ECF629DE95}" destId="{62A56880-7B4D-41D5-818A-D8BBDA207FC5}" srcOrd="0" destOrd="0" presId="urn:microsoft.com/office/officeart/2018/2/layout/IconVerticalSolidList"/>
    <dgm:cxn modelId="{E6669409-B1A0-4417-A30F-276DDAC816DD}" type="presParOf" srcId="{46743175-B0D8-44E4-B872-40ECF629DE95}" destId="{B4533102-27AC-4595-87B0-0852ECD56E2C}" srcOrd="1" destOrd="0" presId="urn:microsoft.com/office/officeart/2018/2/layout/IconVerticalSolidList"/>
    <dgm:cxn modelId="{64609453-946A-433E-8F4B-C19ECA3696F3}" type="presParOf" srcId="{46743175-B0D8-44E4-B872-40ECF629DE95}" destId="{98DC1D0A-DD7F-4ADF-ADD7-3E9294F8FB6E}" srcOrd="2" destOrd="0" presId="urn:microsoft.com/office/officeart/2018/2/layout/IconVerticalSolidList"/>
    <dgm:cxn modelId="{1FF019DC-9C3B-498A-ADB2-BF781EC892A4}" type="presParOf" srcId="{46743175-B0D8-44E4-B872-40ECF629DE95}" destId="{0A909598-5E30-411B-9F5E-3F550B5D329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F0DF64-4A21-4E2C-B72C-8F0422A3BAE4}" type="doc">
      <dgm:prSet loTypeId="urn:microsoft.com/office/officeart/2005/8/layout/hierarchy1" loCatId="hierarchy" qsTypeId="urn:microsoft.com/office/officeart/2005/8/quickstyle/simple1" qsCatId="simple" csTypeId="urn:microsoft.com/office/officeart/2018/5/colors/Iconchunking_neutralbg_colorful1" csCatId="colorful" phldr="1"/>
      <dgm:spPr/>
      <dgm:t>
        <a:bodyPr/>
        <a:lstStyle/>
        <a:p>
          <a:endParaRPr lang="en-US"/>
        </a:p>
      </dgm:t>
    </dgm:pt>
    <dgm:pt modelId="{1690778E-6A38-43BB-83AC-DA7A928A4B08}">
      <dgm:prSet/>
      <dgm:spPr/>
      <dgm:t>
        <a:bodyPr/>
        <a:lstStyle/>
        <a:p>
          <a:r>
            <a:rPr lang="en-US" dirty="0"/>
            <a:t>Protocol? </a:t>
          </a:r>
        </a:p>
      </dgm:t>
    </dgm:pt>
    <dgm:pt modelId="{1AE2C404-5CEC-4DC6-8D9D-0C573C861973}" type="parTrans" cxnId="{8BEE6DAD-6409-43D8-81DD-EA714B245A54}">
      <dgm:prSet/>
      <dgm:spPr/>
      <dgm:t>
        <a:bodyPr/>
        <a:lstStyle/>
        <a:p>
          <a:endParaRPr lang="en-US"/>
        </a:p>
      </dgm:t>
    </dgm:pt>
    <dgm:pt modelId="{20CB834A-1847-46E5-A84B-762B5ABE404C}" type="sibTrans" cxnId="{8BEE6DAD-6409-43D8-81DD-EA714B245A54}">
      <dgm:prSet/>
      <dgm:spPr/>
      <dgm:t>
        <a:bodyPr/>
        <a:lstStyle/>
        <a:p>
          <a:endParaRPr lang="en-US"/>
        </a:p>
      </dgm:t>
    </dgm:pt>
    <dgm:pt modelId="{426E4FFF-E654-4EC7-B53F-70B4F5F80E88}">
      <dgm:prSet/>
      <dgm:spPr/>
      <dgm:t>
        <a:bodyPr/>
        <a:lstStyle/>
        <a:p>
          <a:r>
            <a:rPr lang="en-US" dirty="0"/>
            <a:t>Advantages</a:t>
          </a:r>
        </a:p>
      </dgm:t>
    </dgm:pt>
    <dgm:pt modelId="{17551A9E-E8C5-4817-9F94-FE66F2A94056}" type="parTrans" cxnId="{94AD7C19-C3E8-4648-BB3B-1A82262CF573}">
      <dgm:prSet/>
      <dgm:spPr/>
      <dgm:t>
        <a:bodyPr/>
        <a:lstStyle/>
        <a:p>
          <a:endParaRPr lang="en-US"/>
        </a:p>
      </dgm:t>
    </dgm:pt>
    <dgm:pt modelId="{75F2EEAD-3C2E-4FF9-A856-F04AA13FAC79}" type="sibTrans" cxnId="{94AD7C19-C3E8-4648-BB3B-1A82262CF573}">
      <dgm:prSet/>
      <dgm:spPr/>
      <dgm:t>
        <a:bodyPr/>
        <a:lstStyle/>
        <a:p>
          <a:endParaRPr lang="en-US"/>
        </a:p>
      </dgm:t>
    </dgm:pt>
    <dgm:pt modelId="{4B67F604-741C-4A56-AE12-BE0892E4A98A}">
      <dgm:prSet/>
      <dgm:spPr/>
      <dgm:t>
        <a:bodyPr/>
        <a:lstStyle/>
        <a:p>
          <a:r>
            <a:rPr lang="en-US" dirty="0"/>
            <a:t>Assumptions </a:t>
          </a:r>
        </a:p>
      </dgm:t>
    </dgm:pt>
    <dgm:pt modelId="{5AA46237-C2C5-4B74-875A-4FC87CCD792C}" type="parTrans" cxnId="{88B08A12-7B98-4D92-815F-3CBA46EACD3E}">
      <dgm:prSet/>
      <dgm:spPr/>
      <dgm:t>
        <a:bodyPr/>
        <a:lstStyle/>
        <a:p>
          <a:endParaRPr lang="en-US"/>
        </a:p>
      </dgm:t>
    </dgm:pt>
    <dgm:pt modelId="{9B2E349B-BAE9-46F0-BFCC-7266B95AD5F5}" type="sibTrans" cxnId="{88B08A12-7B98-4D92-815F-3CBA46EACD3E}">
      <dgm:prSet/>
      <dgm:spPr/>
      <dgm:t>
        <a:bodyPr/>
        <a:lstStyle/>
        <a:p>
          <a:endParaRPr lang="en-US"/>
        </a:p>
      </dgm:t>
    </dgm:pt>
    <dgm:pt modelId="{48598894-4819-42C6-9FB5-7CCA8325D347}">
      <dgm:prSet/>
      <dgm:spPr/>
      <dgm:t>
        <a:bodyPr/>
        <a:lstStyle/>
        <a:p>
          <a:r>
            <a:rPr lang="en-US" dirty="0"/>
            <a:t>Limits</a:t>
          </a:r>
          <a:endParaRPr lang="en-CA" dirty="0"/>
        </a:p>
      </dgm:t>
    </dgm:pt>
    <dgm:pt modelId="{8593078B-7DD3-4DF8-B842-32727BD0A282}" type="parTrans" cxnId="{46501F08-9BCD-46BD-828D-FD17BEFE6169}">
      <dgm:prSet/>
      <dgm:spPr/>
      <dgm:t>
        <a:bodyPr/>
        <a:lstStyle/>
        <a:p>
          <a:endParaRPr lang="en-CA"/>
        </a:p>
      </dgm:t>
    </dgm:pt>
    <dgm:pt modelId="{025AA95A-46C5-406C-A1CB-E9A9A6FEE928}" type="sibTrans" cxnId="{46501F08-9BCD-46BD-828D-FD17BEFE6169}">
      <dgm:prSet/>
      <dgm:spPr/>
      <dgm:t>
        <a:bodyPr/>
        <a:lstStyle/>
        <a:p>
          <a:endParaRPr lang="en-CA"/>
        </a:p>
      </dgm:t>
    </dgm:pt>
    <dgm:pt modelId="{4191952F-7593-41CE-8199-AADB8EE5718A}" type="pres">
      <dgm:prSet presAssocID="{06F0DF64-4A21-4E2C-B72C-8F0422A3BAE4}" presName="hierChild1" presStyleCnt="0">
        <dgm:presLayoutVars>
          <dgm:chPref val="1"/>
          <dgm:dir/>
          <dgm:animOne val="branch"/>
          <dgm:animLvl val="lvl"/>
          <dgm:resizeHandles/>
        </dgm:presLayoutVars>
      </dgm:prSet>
      <dgm:spPr/>
    </dgm:pt>
    <dgm:pt modelId="{4838B32C-D908-490C-B89C-55D0A3FF4D5A}" type="pres">
      <dgm:prSet presAssocID="{1690778E-6A38-43BB-83AC-DA7A928A4B08}" presName="hierRoot1" presStyleCnt="0"/>
      <dgm:spPr/>
    </dgm:pt>
    <dgm:pt modelId="{CD84178E-7E96-46F1-BF89-E02E147B2D9A}" type="pres">
      <dgm:prSet presAssocID="{1690778E-6A38-43BB-83AC-DA7A928A4B08}" presName="composite" presStyleCnt="0"/>
      <dgm:spPr/>
    </dgm:pt>
    <dgm:pt modelId="{87C20CB3-EBB3-464E-9BE9-CC090D152EBA}" type="pres">
      <dgm:prSet presAssocID="{1690778E-6A38-43BB-83AC-DA7A928A4B08}" presName="background" presStyleLbl="node0" presStyleIdx="0" presStyleCnt="4"/>
      <dgm:spPr/>
    </dgm:pt>
    <dgm:pt modelId="{45AAC798-31FB-47EE-B0A4-2448B3EA9AA1}" type="pres">
      <dgm:prSet presAssocID="{1690778E-6A38-43BB-83AC-DA7A928A4B08}" presName="text" presStyleLbl="fgAcc0" presStyleIdx="0" presStyleCnt="4">
        <dgm:presLayoutVars>
          <dgm:chPref val="3"/>
        </dgm:presLayoutVars>
      </dgm:prSet>
      <dgm:spPr/>
    </dgm:pt>
    <dgm:pt modelId="{503C50C3-9E23-44BB-B92F-AE9F04BD705D}" type="pres">
      <dgm:prSet presAssocID="{1690778E-6A38-43BB-83AC-DA7A928A4B08}" presName="hierChild2" presStyleCnt="0"/>
      <dgm:spPr/>
    </dgm:pt>
    <dgm:pt modelId="{7BD03542-D6C3-4350-BC92-88B6FBF9087C}" type="pres">
      <dgm:prSet presAssocID="{426E4FFF-E654-4EC7-B53F-70B4F5F80E88}" presName="hierRoot1" presStyleCnt="0"/>
      <dgm:spPr/>
    </dgm:pt>
    <dgm:pt modelId="{B348B68F-8A80-476A-8C78-9BDB2A8321D0}" type="pres">
      <dgm:prSet presAssocID="{426E4FFF-E654-4EC7-B53F-70B4F5F80E88}" presName="composite" presStyleCnt="0"/>
      <dgm:spPr/>
    </dgm:pt>
    <dgm:pt modelId="{62C5E594-4A0D-4A14-8D6D-063B0AEEC5A9}" type="pres">
      <dgm:prSet presAssocID="{426E4FFF-E654-4EC7-B53F-70B4F5F80E88}" presName="background" presStyleLbl="node0" presStyleIdx="1" presStyleCnt="4"/>
      <dgm:spPr/>
    </dgm:pt>
    <dgm:pt modelId="{47A4E478-142A-4DAD-89B2-91DEDF37F041}" type="pres">
      <dgm:prSet presAssocID="{426E4FFF-E654-4EC7-B53F-70B4F5F80E88}" presName="text" presStyleLbl="fgAcc0" presStyleIdx="1" presStyleCnt="4">
        <dgm:presLayoutVars>
          <dgm:chPref val="3"/>
        </dgm:presLayoutVars>
      </dgm:prSet>
      <dgm:spPr/>
    </dgm:pt>
    <dgm:pt modelId="{A39212A1-B0BA-434C-8EBC-6E671293DD7C}" type="pres">
      <dgm:prSet presAssocID="{426E4FFF-E654-4EC7-B53F-70B4F5F80E88}" presName="hierChild2" presStyleCnt="0"/>
      <dgm:spPr/>
    </dgm:pt>
    <dgm:pt modelId="{088F4C16-B423-432E-ABF5-87E143FA5400}" type="pres">
      <dgm:prSet presAssocID="{48598894-4819-42C6-9FB5-7CCA8325D347}" presName="hierRoot1" presStyleCnt="0"/>
      <dgm:spPr/>
    </dgm:pt>
    <dgm:pt modelId="{72552229-7E84-4FCA-9E6F-CA629968F123}" type="pres">
      <dgm:prSet presAssocID="{48598894-4819-42C6-9FB5-7CCA8325D347}" presName="composite" presStyleCnt="0"/>
      <dgm:spPr/>
    </dgm:pt>
    <dgm:pt modelId="{421EB163-FD6A-468E-8825-AE1E38D86A4C}" type="pres">
      <dgm:prSet presAssocID="{48598894-4819-42C6-9FB5-7CCA8325D347}" presName="background" presStyleLbl="node0" presStyleIdx="2" presStyleCnt="4"/>
      <dgm:spPr/>
    </dgm:pt>
    <dgm:pt modelId="{255AF9FC-147A-47E5-A2B7-D63EDE2022D4}" type="pres">
      <dgm:prSet presAssocID="{48598894-4819-42C6-9FB5-7CCA8325D347}" presName="text" presStyleLbl="fgAcc0" presStyleIdx="2" presStyleCnt="4">
        <dgm:presLayoutVars>
          <dgm:chPref val="3"/>
        </dgm:presLayoutVars>
      </dgm:prSet>
      <dgm:spPr/>
    </dgm:pt>
    <dgm:pt modelId="{0B4EB2C3-C18C-4C6E-874B-4089F7F81E1F}" type="pres">
      <dgm:prSet presAssocID="{48598894-4819-42C6-9FB5-7CCA8325D347}" presName="hierChild2" presStyleCnt="0"/>
      <dgm:spPr/>
    </dgm:pt>
    <dgm:pt modelId="{11B56512-01C0-4138-8ADF-A2A72EF83646}" type="pres">
      <dgm:prSet presAssocID="{4B67F604-741C-4A56-AE12-BE0892E4A98A}" presName="hierRoot1" presStyleCnt="0"/>
      <dgm:spPr/>
    </dgm:pt>
    <dgm:pt modelId="{12CC3B36-B9C2-4D7E-881B-E37184C6DAFD}" type="pres">
      <dgm:prSet presAssocID="{4B67F604-741C-4A56-AE12-BE0892E4A98A}" presName="composite" presStyleCnt="0"/>
      <dgm:spPr/>
    </dgm:pt>
    <dgm:pt modelId="{863FE417-5009-4D12-B773-3D684E044B7C}" type="pres">
      <dgm:prSet presAssocID="{4B67F604-741C-4A56-AE12-BE0892E4A98A}" presName="background" presStyleLbl="node0" presStyleIdx="3" presStyleCnt="4"/>
      <dgm:spPr/>
    </dgm:pt>
    <dgm:pt modelId="{6225944F-074F-4246-9797-AA2244521E58}" type="pres">
      <dgm:prSet presAssocID="{4B67F604-741C-4A56-AE12-BE0892E4A98A}" presName="text" presStyleLbl="fgAcc0" presStyleIdx="3" presStyleCnt="4">
        <dgm:presLayoutVars>
          <dgm:chPref val="3"/>
        </dgm:presLayoutVars>
      </dgm:prSet>
      <dgm:spPr/>
    </dgm:pt>
    <dgm:pt modelId="{39110FA9-7971-46CC-A76D-CBBC831FE6CB}" type="pres">
      <dgm:prSet presAssocID="{4B67F604-741C-4A56-AE12-BE0892E4A98A}" presName="hierChild2" presStyleCnt="0"/>
      <dgm:spPr/>
    </dgm:pt>
  </dgm:ptLst>
  <dgm:cxnLst>
    <dgm:cxn modelId="{46501F08-9BCD-46BD-828D-FD17BEFE6169}" srcId="{06F0DF64-4A21-4E2C-B72C-8F0422A3BAE4}" destId="{48598894-4819-42C6-9FB5-7CCA8325D347}" srcOrd="2" destOrd="0" parTransId="{8593078B-7DD3-4DF8-B842-32727BD0A282}" sibTransId="{025AA95A-46C5-406C-A1CB-E9A9A6FEE928}"/>
    <dgm:cxn modelId="{88B08A12-7B98-4D92-815F-3CBA46EACD3E}" srcId="{06F0DF64-4A21-4E2C-B72C-8F0422A3BAE4}" destId="{4B67F604-741C-4A56-AE12-BE0892E4A98A}" srcOrd="3" destOrd="0" parTransId="{5AA46237-C2C5-4B74-875A-4FC87CCD792C}" sibTransId="{9B2E349B-BAE9-46F0-BFCC-7266B95AD5F5}"/>
    <dgm:cxn modelId="{94AD7C19-C3E8-4648-BB3B-1A82262CF573}" srcId="{06F0DF64-4A21-4E2C-B72C-8F0422A3BAE4}" destId="{426E4FFF-E654-4EC7-B53F-70B4F5F80E88}" srcOrd="1" destOrd="0" parTransId="{17551A9E-E8C5-4817-9F94-FE66F2A94056}" sibTransId="{75F2EEAD-3C2E-4FF9-A856-F04AA13FAC79}"/>
    <dgm:cxn modelId="{8A7D5E86-0ECE-4C83-94BB-D2CE81FB2B03}" type="presOf" srcId="{06F0DF64-4A21-4E2C-B72C-8F0422A3BAE4}" destId="{4191952F-7593-41CE-8199-AADB8EE5718A}" srcOrd="0" destOrd="0" presId="urn:microsoft.com/office/officeart/2005/8/layout/hierarchy1"/>
    <dgm:cxn modelId="{4FBFAB99-ED2D-4E2A-9B07-B660841E475E}" type="presOf" srcId="{4B67F604-741C-4A56-AE12-BE0892E4A98A}" destId="{6225944F-074F-4246-9797-AA2244521E58}" srcOrd="0" destOrd="0" presId="urn:microsoft.com/office/officeart/2005/8/layout/hierarchy1"/>
    <dgm:cxn modelId="{27E820A4-6E02-4C46-99FB-4BB265AACC62}" type="presOf" srcId="{426E4FFF-E654-4EC7-B53F-70B4F5F80E88}" destId="{47A4E478-142A-4DAD-89B2-91DEDF37F041}" srcOrd="0" destOrd="0" presId="urn:microsoft.com/office/officeart/2005/8/layout/hierarchy1"/>
    <dgm:cxn modelId="{8BEE6DAD-6409-43D8-81DD-EA714B245A54}" srcId="{06F0DF64-4A21-4E2C-B72C-8F0422A3BAE4}" destId="{1690778E-6A38-43BB-83AC-DA7A928A4B08}" srcOrd="0" destOrd="0" parTransId="{1AE2C404-5CEC-4DC6-8D9D-0C573C861973}" sibTransId="{20CB834A-1847-46E5-A84B-762B5ABE404C}"/>
    <dgm:cxn modelId="{5D9856CB-904F-4714-9C3D-198CF512E9AE}" type="presOf" srcId="{48598894-4819-42C6-9FB5-7CCA8325D347}" destId="{255AF9FC-147A-47E5-A2B7-D63EDE2022D4}" srcOrd="0" destOrd="0" presId="urn:microsoft.com/office/officeart/2005/8/layout/hierarchy1"/>
    <dgm:cxn modelId="{AA0073DA-A663-4AAF-B78D-9875A157F471}" type="presOf" srcId="{1690778E-6A38-43BB-83AC-DA7A928A4B08}" destId="{45AAC798-31FB-47EE-B0A4-2448B3EA9AA1}" srcOrd="0" destOrd="0" presId="urn:microsoft.com/office/officeart/2005/8/layout/hierarchy1"/>
    <dgm:cxn modelId="{80558459-8619-4FD0-90D1-AB0D58BACE3A}" type="presParOf" srcId="{4191952F-7593-41CE-8199-AADB8EE5718A}" destId="{4838B32C-D908-490C-B89C-55D0A3FF4D5A}" srcOrd="0" destOrd="0" presId="urn:microsoft.com/office/officeart/2005/8/layout/hierarchy1"/>
    <dgm:cxn modelId="{70360A39-805E-4236-815F-8B65B0E5A031}" type="presParOf" srcId="{4838B32C-D908-490C-B89C-55D0A3FF4D5A}" destId="{CD84178E-7E96-46F1-BF89-E02E147B2D9A}" srcOrd="0" destOrd="0" presId="urn:microsoft.com/office/officeart/2005/8/layout/hierarchy1"/>
    <dgm:cxn modelId="{79B48F24-CEBD-4C3A-8C42-B065616153DA}" type="presParOf" srcId="{CD84178E-7E96-46F1-BF89-E02E147B2D9A}" destId="{87C20CB3-EBB3-464E-9BE9-CC090D152EBA}" srcOrd="0" destOrd="0" presId="urn:microsoft.com/office/officeart/2005/8/layout/hierarchy1"/>
    <dgm:cxn modelId="{E90C7303-E415-492F-8578-878B303D229F}" type="presParOf" srcId="{CD84178E-7E96-46F1-BF89-E02E147B2D9A}" destId="{45AAC798-31FB-47EE-B0A4-2448B3EA9AA1}" srcOrd="1" destOrd="0" presId="urn:microsoft.com/office/officeart/2005/8/layout/hierarchy1"/>
    <dgm:cxn modelId="{A4B8266C-B076-4B32-AD6A-28137853378D}" type="presParOf" srcId="{4838B32C-D908-490C-B89C-55D0A3FF4D5A}" destId="{503C50C3-9E23-44BB-B92F-AE9F04BD705D}" srcOrd="1" destOrd="0" presId="urn:microsoft.com/office/officeart/2005/8/layout/hierarchy1"/>
    <dgm:cxn modelId="{E70F4C9D-32D3-43F6-9B80-6ABFF7E4612E}" type="presParOf" srcId="{4191952F-7593-41CE-8199-AADB8EE5718A}" destId="{7BD03542-D6C3-4350-BC92-88B6FBF9087C}" srcOrd="1" destOrd="0" presId="urn:microsoft.com/office/officeart/2005/8/layout/hierarchy1"/>
    <dgm:cxn modelId="{F64DE199-4674-475A-80AC-4FF13D049973}" type="presParOf" srcId="{7BD03542-D6C3-4350-BC92-88B6FBF9087C}" destId="{B348B68F-8A80-476A-8C78-9BDB2A8321D0}" srcOrd="0" destOrd="0" presId="urn:microsoft.com/office/officeart/2005/8/layout/hierarchy1"/>
    <dgm:cxn modelId="{258E3834-025E-48D4-B3E0-249158157F37}" type="presParOf" srcId="{B348B68F-8A80-476A-8C78-9BDB2A8321D0}" destId="{62C5E594-4A0D-4A14-8D6D-063B0AEEC5A9}" srcOrd="0" destOrd="0" presId="urn:microsoft.com/office/officeart/2005/8/layout/hierarchy1"/>
    <dgm:cxn modelId="{32345CE4-F8FB-4B11-93D1-CA16A5854130}" type="presParOf" srcId="{B348B68F-8A80-476A-8C78-9BDB2A8321D0}" destId="{47A4E478-142A-4DAD-89B2-91DEDF37F041}" srcOrd="1" destOrd="0" presId="urn:microsoft.com/office/officeart/2005/8/layout/hierarchy1"/>
    <dgm:cxn modelId="{FFEAD3CE-94A0-4379-8F39-AA2DE730AA48}" type="presParOf" srcId="{7BD03542-D6C3-4350-BC92-88B6FBF9087C}" destId="{A39212A1-B0BA-434C-8EBC-6E671293DD7C}" srcOrd="1" destOrd="0" presId="urn:microsoft.com/office/officeart/2005/8/layout/hierarchy1"/>
    <dgm:cxn modelId="{A2B47F07-A8FB-4E1B-9ABA-3D1B3B95E0F6}" type="presParOf" srcId="{4191952F-7593-41CE-8199-AADB8EE5718A}" destId="{088F4C16-B423-432E-ABF5-87E143FA5400}" srcOrd="2" destOrd="0" presId="urn:microsoft.com/office/officeart/2005/8/layout/hierarchy1"/>
    <dgm:cxn modelId="{DAC3CD9E-626A-4C00-B6D7-E7D9E2867D1D}" type="presParOf" srcId="{088F4C16-B423-432E-ABF5-87E143FA5400}" destId="{72552229-7E84-4FCA-9E6F-CA629968F123}" srcOrd="0" destOrd="0" presId="urn:microsoft.com/office/officeart/2005/8/layout/hierarchy1"/>
    <dgm:cxn modelId="{863C4441-05DD-48E6-8E7D-FD94348E369C}" type="presParOf" srcId="{72552229-7E84-4FCA-9E6F-CA629968F123}" destId="{421EB163-FD6A-468E-8825-AE1E38D86A4C}" srcOrd="0" destOrd="0" presId="urn:microsoft.com/office/officeart/2005/8/layout/hierarchy1"/>
    <dgm:cxn modelId="{3D681136-CF0E-479F-A252-7E0FD9302D49}" type="presParOf" srcId="{72552229-7E84-4FCA-9E6F-CA629968F123}" destId="{255AF9FC-147A-47E5-A2B7-D63EDE2022D4}" srcOrd="1" destOrd="0" presId="urn:microsoft.com/office/officeart/2005/8/layout/hierarchy1"/>
    <dgm:cxn modelId="{D723FA42-5E65-44EF-B527-68FD61C76BDF}" type="presParOf" srcId="{088F4C16-B423-432E-ABF5-87E143FA5400}" destId="{0B4EB2C3-C18C-4C6E-874B-4089F7F81E1F}" srcOrd="1" destOrd="0" presId="urn:microsoft.com/office/officeart/2005/8/layout/hierarchy1"/>
    <dgm:cxn modelId="{3877A1EA-3743-4702-B414-4DB1B7D09CE2}" type="presParOf" srcId="{4191952F-7593-41CE-8199-AADB8EE5718A}" destId="{11B56512-01C0-4138-8ADF-A2A72EF83646}" srcOrd="3" destOrd="0" presId="urn:microsoft.com/office/officeart/2005/8/layout/hierarchy1"/>
    <dgm:cxn modelId="{68E3BBA2-379D-4369-A53D-DDCF8BCBC1A0}" type="presParOf" srcId="{11B56512-01C0-4138-8ADF-A2A72EF83646}" destId="{12CC3B36-B9C2-4D7E-881B-E37184C6DAFD}" srcOrd="0" destOrd="0" presId="urn:microsoft.com/office/officeart/2005/8/layout/hierarchy1"/>
    <dgm:cxn modelId="{3767B2A3-EE6E-4B4A-AEE3-3CD56D099957}" type="presParOf" srcId="{12CC3B36-B9C2-4D7E-881B-E37184C6DAFD}" destId="{863FE417-5009-4D12-B773-3D684E044B7C}" srcOrd="0" destOrd="0" presId="urn:microsoft.com/office/officeart/2005/8/layout/hierarchy1"/>
    <dgm:cxn modelId="{9DA1736E-39FE-4DE6-82E8-2B5F2EDFC29B}" type="presParOf" srcId="{12CC3B36-B9C2-4D7E-881B-E37184C6DAFD}" destId="{6225944F-074F-4246-9797-AA2244521E58}" srcOrd="1" destOrd="0" presId="urn:microsoft.com/office/officeart/2005/8/layout/hierarchy1"/>
    <dgm:cxn modelId="{DB412671-4790-44B7-A577-8E382B7B5E70}" type="presParOf" srcId="{11B56512-01C0-4138-8ADF-A2A72EF83646}" destId="{39110FA9-7971-46CC-A76D-CBBC831FE6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236479-44D1-4B3A-864E-84C7982056FF}"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en-US"/>
        </a:p>
      </dgm:t>
    </dgm:pt>
    <dgm:pt modelId="{A8572780-D72C-45BE-B2F4-9CC959627FFD}">
      <dgm:prSet/>
      <dgm:spPr/>
      <dgm:t>
        <a:bodyPr/>
        <a:lstStyle/>
        <a:p>
          <a:r>
            <a:rPr lang="en-US" dirty="0"/>
            <a:t>King got 2 Crowns assigned to an 810 application and turned it into an AG consent to institute proceedings pursuant to s7(4.1) </a:t>
          </a:r>
        </a:p>
      </dgm:t>
    </dgm:pt>
    <dgm:pt modelId="{99946E78-3DE9-4E23-B7AC-A8A7439113A2}" type="parTrans" cxnId="{E9C60C74-B4F9-4D90-A240-A5BCCA69FA1A}">
      <dgm:prSet/>
      <dgm:spPr/>
      <dgm:t>
        <a:bodyPr/>
        <a:lstStyle/>
        <a:p>
          <a:endParaRPr lang="en-US"/>
        </a:p>
      </dgm:t>
    </dgm:pt>
    <dgm:pt modelId="{B22101F7-E20B-4ABE-A70A-7B582D891216}" type="sibTrans" cxnId="{E9C60C74-B4F9-4D90-A240-A5BCCA69FA1A}">
      <dgm:prSet/>
      <dgm:spPr/>
      <dgm:t>
        <a:bodyPr/>
        <a:lstStyle/>
        <a:p>
          <a:endParaRPr lang="en-US"/>
        </a:p>
      </dgm:t>
    </dgm:pt>
    <dgm:pt modelId="{FA9149F6-D106-4845-ACE3-EA7148BB69B1}">
      <dgm:prSet/>
      <dgm:spPr/>
      <dgm:t>
        <a:bodyPr/>
        <a:lstStyle/>
        <a:p>
          <a:r>
            <a:rPr lang="en-US" dirty="0"/>
            <a:t>Anderson took a DV file that many would’ve half-assed and got two Crowns assigned to run a trial for 6 weeks in the SCJ</a:t>
          </a:r>
        </a:p>
      </dgm:t>
    </dgm:pt>
    <dgm:pt modelId="{09CE65B7-28FC-44DA-93FB-D6A2ACA92BB7}" type="parTrans" cxnId="{CAEA17DA-600C-413A-A733-C1A3053F47ED}">
      <dgm:prSet/>
      <dgm:spPr/>
      <dgm:t>
        <a:bodyPr/>
        <a:lstStyle/>
        <a:p>
          <a:endParaRPr lang="en-US"/>
        </a:p>
      </dgm:t>
    </dgm:pt>
    <dgm:pt modelId="{50D0A6D5-C566-487C-93D7-366D242396A0}" type="sibTrans" cxnId="{CAEA17DA-600C-413A-A733-C1A3053F47ED}">
      <dgm:prSet/>
      <dgm:spPr/>
      <dgm:t>
        <a:bodyPr/>
        <a:lstStyle/>
        <a:p>
          <a:endParaRPr lang="en-US"/>
        </a:p>
      </dgm:t>
    </dgm:pt>
    <dgm:pt modelId="{E610B607-6D8D-4DB8-B1D3-2F3D3C197128}">
      <dgm:prSet/>
      <dgm:spPr/>
      <dgm:t>
        <a:bodyPr/>
        <a:lstStyle/>
        <a:p>
          <a:r>
            <a:rPr lang="en-US" dirty="0"/>
            <a:t>Baldwin put up with MGM (and secured the 8</a:t>
          </a:r>
          <a:r>
            <a:rPr lang="en-US" baseline="30000" dirty="0"/>
            <a:t>th</a:t>
          </a:r>
          <a:r>
            <a:rPr lang="en-US" dirty="0"/>
            <a:t> ever DO designation for a female) </a:t>
          </a:r>
        </a:p>
      </dgm:t>
    </dgm:pt>
    <dgm:pt modelId="{FB7035EB-7EE5-43E7-884A-7629047A1C4C}" type="parTrans" cxnId="{7FFC6926-C401-4D10-96A0-4DFF8EEB4C3F}">
      <dgm:prSet/>
      <dgm:spPr/>
      <dgm:t>
        <a:bodyPr/>
        <a:lstStyle/>
        <a:p>
          <a:endParaRPr lang="en-US"/>
        </a:p>
      </dgm:t>
    </dgm:pt>
    <dgm:pt modelId="{372758F3-6EBF-4499-8126-7B2CF613262A}" type="sibTrans" cxnId="{7FFC6926-C401-4D10-96A0-4DFF8EEB4C3F}">
      <dgm:prSet/>
      <dgm:spPr/>
      <dgm:t>
        <a:bodyPr/>
        <a:lstStyle/>
        <a:p>
          <a:endParaRPr lang="en-US"/>
        </a:p>
      </dgm:t>
    </dgm:pt>
    <dgm:pt modelId="{782D9080-1100-4126-B84A-60B7EBA30F9A}">
      <dgm:prSet/>
      <dgm:spPr/>
      <dgm:t>
        <a:bodyPr/>
        <a:lstStyle/>
        <a:p>
          <a:r>
            <a:rPr lang="en-US"/>
            <a:t>Henderson </a:t>
          </a:r>
          <a:r>
            <a:rPr lang="en-US" dirty="0"/>
            <a:t>also put up with MGM (and spent a month working a multi co-accused group beating) </a:t>
          </a:r>
        </a:p>
      </dgm:t>
    </dgm:pt>
    <dgm:pt modelId="{126D5640-9183-4291-A79B-BD8D29BCAAD0}" type="parTrans" cxnId="{483257BA-4A5E-4046-8DA2-53E0B3C6D686}">
      <dgm:prSet/>
      <dgm:spPr/>
      <dgm:t>
        <a:bodyPr/>
        <a:lstStyle/>
        <a:p>
          <a:endParaRPr lang="en-US"/>
        </a:p>
      </dgm:t>
    </dgm:pt>
    <dgm:pt modelId="{B7BBBC18-6B13-4058-8AD7-3A0D5F4BC105}" type="sibTrans" cxnId="{483257BA-4A5E-4046-8DA2-53E0B3C6D686}">
      <dgm:prSet/>
      <dgm:spPr/>
      <dgm:t>
        <a:bodyPr/>
        <a:lstStyle/>
        <a:p>
          <a:endParaRPr lang="en-US"/>
        </a:p>
      </dgm:t>
    </dgm:pt>
    <dgm:pt modelId="{FC536256-8A7F-4891-892A-FA4C0013A64E}" type="pres">
      <dgm:prSet presAssocID="{A3236479-44D1-4B3A-864E-84C7982056FF}" presName="vert0" presStyleCnt="0">
        <dgm:presLayoutVars>
          <dgm:dir/>
          <dgm:animOne val="branch"/>
          <dgm:animLvl val="lvl"/>
        </dgm:presLayoutVars>
      </dgm:prSet>
      <dgm:spPr/>
    </dgm:pt>
    <dgm:pt modelId="{BD243D9F-8480-47AE-AF6F-73D7C07FDF51}" type="pres">
      <dgm:prSet presAssocID="{A8572780-D72C-45BE-B2F4-9CC959627FFD}" presName="thickLine" presStyleLbl="alignNode1" presStyleIdx="0" presStyleCnt="4"/>
      <dgm:spPr/>
    </dgm:pt>
    <dgm:pt modelId="{0EEBB5C5-474F-4C81-965D-BF7548E5C34A}" type="pres">
      <dgm:prSet presAssocID="{A8572780-D72C-45BE-B2F4-9CC959627FFD}" presName="horz1" presStyleCnt="0"/>
      <dgm:spPr/>
    </dgm:pt>
    <dgm:pt modelId="{1D132D86-1478-4AC1-BB02-346516D1BDAD}" type="pres">
      <dgm:prSet presAssocID="{A8572780-D72C-45BE-B2F4-9CC959627FFD}" presName="tx1" presStyleLbl="revTx" presStyleIdx="0" presStyleCnt="4"/>
      <dgm:spPr/>
    </dgm:pt>
    <dgm:pt modelId="{577956CF-798F-45EA-A3CB-A3DF5558D627}" type="pres">
      <dgm:prSet presAssocID="{A8572780-D72C-45BE-B2F4-9CC959627FFD}" presName="vert1" presStyleCnt="0"/>
      <dgm:spPr/>
    </dgm:pt>
    <dgm:pt modelId="{EB77C18A-7B7D-4070-A559-A4ADBBD4D6B3}" type="pres">
      <dgm:prSet presAssocID="{FA9149F6-D106-4845-ACE3-EA7148BB69B1}" presName="thickLine" presStyleLbl="alignNode1" presStyleIdx="1" presStyleCnt="4"/>
      <dgm:spPr/>
    </dgm:pt>
    <dgm:pt modelId="{68338B9B-07DC-4B16-A3B2-AA8377042593}" type="pres">
      <dgm:prSet presAssocID="{FA9149F6-D106-4845-ACE3-EA7148BB69B1}" presName="horz1" presStyleCnt="0"/>
      <dgm:spPr/>
    </dgm:pt>
    <dgm:pt modelId="{FB89A241-7FCB-4516-B505-D6BC7B997078}" type="pres">
      <dgm:prSet presAssocID="{FA9149F6-D106-4845-ACE3-EA7148BB69B1}" presName="tx1" presStyleLbl="revTx" presStyleIdx="1" presStyleCnt="4"/>
      <dgm:spPr/>
    </dgm:pt>
    <dgm:pt modelId="{6480E49F-E708-4801-9B6D-4F58882084B1}" type="pres">
      <dgm:prSet presAssocID="{FA9149F6-D106-4845-ACE3-EA7148BB69B1}" presName="vert1" presStyleCnt="0"/>
      <dgm:spPr/>
    </dgm:pt>
    <dgm:pt modelId="{C5185942-CD15-4026-BC2D-2AD9DCCCECF9}" type="pres">
      <dgm:prSet presAssocID="{E610B607-6D8D-4DB8-B1D3-2F3D3C197128}" presName="thickLine" presStyleLbl="alignNode1" presStyleIdx="2" presStyleCnt="4"/>
      <dgm:spPr/>
    </dgm:pt>
    <dgm:pt modelId="{E76C5D9A-72F3-44E5-8AD3-4196178D8728}" type="pres">
      <dgm:prSet presAssocID="{E610B607-6D8D-4DB8-B1D3-2F3D3C197128}" presName="horz1" presStyleCnt="0"/>
      <dgm:spPr/>
    </dgm:pt>
    <dgm:pt modelId="{6D19753F-E965-4839-9AD2-778396F11BDF}" type="pres">
      <dgm:prSet presAssocID="{E610B607-6D8D-4DB8-B1D3-2F3D3C197128}" presName="tx1" presStyleLbl="revTx" presStyleIdx="2" presStyleCnt="4"/>
      <dgm:spPr/>
    </dgm:pt>
    <dgm:pt modelId="{5E233121-43B2-4531-9417-754A0C921A89}" type="pres">
      <dgm:prSet presAssocID="{E610B607-6D8D-4DB8-B1D3-2F3D3C197128}" presName="vert1" presStyleCnt="0"/>
      <dgm:spPr/>
    </dgm:pt>
    <dgm:pt modelId="{EC27284D-C609-4F4A-9B32-3261C413FDAE}" type="pres">
      <dgm:prSet presAssocID="{782D9080-1100-4126-B84A-60B7EBA30F9A}" presName="thickLine" presStyleLbl="alignNode1" presStyleIdx="3" presStyleCnt="4"/>
      <dgm:spPr/>
    </dgm:pt>
    <dgm:pt modelId="{2147AC7B-BBAD-46CF-B58A-6971713E34F6}" type="pres">
      <dgm:prSet presAssocID="{782D9080-1100-4126-B84A-60B7EBA30F9A}" presName="horz1" presStyleCnt="0"/>
      <dgm:spPr/>
    </dgm:pt>
    <dgm:pt modelId="{58999AA6-7F3B-40A4-9F0B-ACC7F7BA4FCB}" type="pres">
      <dgm:prSet presAssocID="{782D9080-1100-4126-B84A-60B7EBA30F9A}" presName="tx1" presStyleLbl="revTx" presStyleIdx="3" presStyleCnt="4"/>
      <dgm:spPr/>
    </dgm:pt>
    <dgm:pt modelId="{28284742-72B5-4CAE-A029-F89B5675694B}" type="pres">
      <dgm:prSet presAssocID="{782D9080-1100-4126-B84A-60B7EBA30F9A}" presName="vert1" presStyleCnt="0"/>
      <dgm:spPr/>
    </dgm:pt>
  </dgm:ptLst>
  <dgm:cxnLst>
    <dgm:cxn modelId="{C7C5A221-D7A1-4D1F-9600-D2ACA7757C64}" type="presOf" srcId="{E610B607-6D8D-4DB8-B1D3-2F3D3C197128}" destId="{6D19753F-E965-4839-9AD2-778396F11BDF}" srcOrd="0" destOrd="0" presId="urn:microsoft.com/office/officeart/2008/layout/LinedList"/>
    <dgm:cxn modelId="{7FFC6926-C401-4D10-96A0-4DFF8EEB4C3F}" srcId="{A3236479-44D1-4B3A-864E-84C7982056FF}" destId="{E610B607-6D8D-4DB8-B1D3-2F3D3C197128}" srcOrd="2" destOrd="0" parTransId="{FB7035EB-7EE5-43E7-884A-7629047A1C4C}" sibTransId="{372758F3-6EBF-4499-8126-7B2CF613262A}"/>
    <dgm:cxn modelId="{B7192970-2A14-4579-84CB-4703F4EE2E2E}" type="presOf" srcId="{A3236479-44D1-4B3A-864E-84C7982056FF}" destId="{FC536256-8A7F-4891-892A-FA4C0013A64E}" srcOrd="0" destOrd="0" presId="urn:microsoft.com/office/officeart/2008/layout/LinedList"/>
    <dgm:cxn modelId="{8D65F773-63EA-4640-BE6F-B414A275D3DE}" type="presOf" srcId="{782D9080-1100-4126-B84A-60B7EBA30F9A}" destId="{58999AA6-7F3B-40A4-9F0B-ACC7F7BA4FCB}" srcOrd="0" destOrd="0" presId="urn:microsoft.com/office/officeart/2008/layout/LinedList"/>
    <dgm:cxn modelId="{E9C60C74-B4F9-4D90-A240-A5BCCA69FA1A}" srcId="{A3236479-44D1-4B3A-864E-84C7982056FF}" destId="{A8572780-D72C-45BE-B2F4-9CC959627FFD}" srcOrd="0" destOrd="0" parTransId="{99946E78-3DE9-4E23-B7AC-A8A7439113A2}" sibTransId="{B22101F7-E20B-4ABE-A70A-7B582D891216}"/>
    <dgm:cxn modelId="{CF4AD478-2318-47D8-A471-006CB6CE3047}" type="presOf" srcId="{FA9149F6-D106-4845-ACE3-EA7148BB69B1}" destId="{FB89A241-7FCB-4516-B505-D6BC7B997078}" srcOrd="0" destOrd="0" presId="urn:microsoft.com/office/officeart/2008/layout/LinedList"/>
    <dgm:cxn modelId="{005E628F-A3E9-4E13-98A7-DBC6A24F7A90}" type="presOf" srcId="{A8572780-D72C-45BE-B2F4-9CC959627FFD}" destId="{1D132D86-1478-4AC1-BB02-346516D1BDAD}" srcOrd="0" destOrd="0" presId="urn:microsoft.com/office/officeart/2008/layout/LinedList"/>
    <dgm:cxn modelId="{483257BA-4A5E-4046-8DA2-53E0B3C6D686}" srcId="{A3236479-44D1-4B3A-864E-84C7982056FF}" destId="{782D9080-1100-4126-B84A-60B7EBA30F9A}" srcOrd="3" destOrd="0" parTransId="{126D5640-9183-4291-A79B-BD8D29BCAAD0}" sibTransId="{B7BBBC18-6B13-4058-8AD7-3A0D5F4BC105}"/>
    <dgm:cxn modelId="{CAEA17DA-600C-413A-A733-C1A3053F47ED}" srcId="{A3236479-44D1-4B3A-864E-84C7982056FF}" destId="{FA9149F6-D106-4845-ACE3-EA7148BB69B1}" srcOrd="1" destOrd="0" parTransId="{09CE65B7-28FC-44DA-93FB-D6A2ACA92BB7}" sibTransId="{50D0A6D5-C566-487C-93D7-366D242396A0}"/>
    <dgm:cxn modelId="{803A7FF1-A877-4432-B63A-E3E708110D42}" type="presParOf" srcId="{FC536256-8A7F-4891-892A-FA4C0013A64E}" destId="{BD243D9F-8480-47AE-AF6F-73D7C07FDF51}" srcOrd="0" destOrd="0" presId="urn:microsoft.com/office/officeart/2008/layout/LinedList"/>
    <dgm:cxn modelId="{B4CADD2B-9D03-4D81-A893-13AD23659C56}" type="presParOf" srcId="{FC536256-8A7F-4891-892A-FA4C0013A64E}" destId="{0EEBB5C5-474F-4C81-965D-BF7548E5C34A}" srcOrd="1" destOrd="0" presId="urn:microsoft.com/office/officeart/2008/layout/LinedList"/>
    <dgm:cxn modelId="{828127D7-72B0-49FE-A16B-A4AFC234FD66}" type="presParOf" srcId="{0EEBB5C5-474F-4C81-965D-BF7548E5C34A}" destId="{1D132D86-1478-4AC1-BB02-346516D1BDAD}" srcOrd="0" destOrd="0" presId="urn:microsoft.com/office/officeart/2008/layout/LinedList"/>
    <dgm:cxn modelId="{C08DA466-4F44-432F-A2D0-A28301B23101}" type="presParOf" srcId="{0EEBB5C5-474F-4C81-965D-BF7548E5C34A}" destId="{577956CF-798F-45EA-A3CB-A3DF5558D627}" srcOrd="1" destOrd="0" presId="urn:microsoft.com/office/officeart/2008/layout/LinedList"/>
    <dgm:cxn modelId="{36F96BDF-0FD2-4EE7-BC33-10F50C0A9CD0}" type="presParOf" srcId="{FC536256-8A7F-4891-892A-FA4C0013A64E}" destId="{EB77C18A-7B7D-4070-A559-A4ADBBD4D6B3}" srcOrd="2" destOrd="0" presId="urn:microsoft.com/office/officeart/2008/layout/LinedList"/>
    <dgm:cxn modelId="{A2368A4B-E360-4159-AE66-AE12CA70B026}" type="presParOf" srcId="{FC536256-8A7F-4891-892A-FA4C0013A64E}" destId="{68338B9B-07DC-4B16-A3B2-AA8377042593}" srcOrd="3" destOrd="0" presId="urn:microsoft.com/office/officeart/2008/layout/LinedList"/>
    <dgm:cxn modelId="{2D6F99E3-A90E-4A50-ABCF-3CDFDE6E34DA}" type="presParOf" srcId="{68338B9B-07DC-4B16-A3B2-AA8377042593}" destId="{FB89A241-7FCB-4516-B505-D6BC7B997078}" srcOrd="0" destOrd="0" presId="urn:microsoft.com/office/officeart/2008/layout/LinedList"/>
    <dgm:cxn modelId="{3E4BB2B3-4E41-4E27-B7C9-00FF8084B32A}" type="presParOf" srcId="{68338B9B-07DC-4B16-A3B2-AA8377042593}" destId="{6480E49F-E708-4801-9B6D-4F58882084B1}" srcOrd="1" destOrd="0" presId="urn:microsoft.com/office/officeart/2008/layout/LinedList"/>
    <dgm:cxn modelId="{27374BB6-26FB-4444-8B71-F5B6A9C049C5}" type="presParOf" srcId="{FC536256-8A7F-4891-892A-FA4C0013A64E}" destId="{C5185942-CD15-4026-BC2D-2AD9DCCCECF9}" srcOrd="4" destOrd="0" presId="urn:microsoft.com/office/officeart/2008/layout/LinedList"/>
    <dgm:cxn modelId="{C7A820F8-A173-4FA2-BD58-BD1E1C91AF1C}" type="presParOf" srcId="{FC536256-8A7F-4891-892A-FA4C0013A64E}" destId="{E76C5D9A-72F3-44E5-8AD3-4196178D8728}" srcOrd="5" destOrd="0" presId="urn:microsoft.com/office/officeart/2008/layout/LinedList"/>
    <dgm:cxn modelId="{0D8687FB-2A76-4BF0-B17E-411F81EEF8F2}" type="presParOf" srcId="{E76C5D9A-72F3-44E5-8AD3-4196178D8728}" destId="{6D19753F-E965-4839-9AD2-778396F11BDF}" srcOrd="0" destOrd="0" presId="urn:microsoft.com/office/officeart/2008/layout/LinedList"/>
    <dgm:cxn modelId="{9C1F3458-A332-450D-AE72-7E3878E85626}" type="presParOf" srcId="{E76C5D9A-72F3-44E5-8AD3-4196178D8728}" destId="{5E233121-43B2-4531-9417-754A0C921A89}" srcOrd="1" destOrd="0" presId="urn:microsoft.com/office/officeart/2008/layout/LinedList"/>
    <dgm:cxn modelId="{60133F92-0B92-4C08-8CC1-F66DE61F0F86}" type="presParOf" srcId="{FC536256-8A7F-4891-892A-FA4C0013A64E}" destId="{EC27284D-C609-4F4A-9B32-3261C413FDAE}" srcOrd="6" destOrd="0" presId="urn:microsoft.com/office/officeart/2008/layout/LinedList"/>
    <dgm:cxn modelId="{8A5BB7D0-7CC5-4EBE-A6F3-8907E1B160C9}" type="presParOf" srcId="{FC536256-8A7F-4891-892A-FA4C0013A64E}" destId="{2147AC7B-BBAD-46CF-B58A-6971713E34F6}" srcOrd="7" destOrd="0" presId="urn:microsoft.com/office/officeart/2008/layout/LinedList"/>
    <dgm:cxn modelId="{68D2F0A2-DD98-4229-8953-3410C3F8BCEF}" type="presParOf" srcId="{2147AC7B-BBAD-46CF-B58A-6971713E34F6}" destId="{58999AA6-7F3B-40A4-9F0B-ACC7F7BA4FCB}" srcOrd="0" destOrd="0" presId="urn:microsoft.com/office/officeart/2008/layout/LinedList"/>
    <dgm:cxn modelId="{64F00F03-522B-4945-82FE-C0579E1DED33}" type="presParOf" srcId="{2147AC7B-BBAD-46CF-B58A-6971713E34F6}" destId="{28284742-72B5-4CAE-A029-F89B567569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A29BE-11D9-493A-B4DE-DDF9F5DAAF73}">
      <dsp:nvSpPr>
        <dsp:cNvPr id="0" name=""/>
        <dsp:cNvSpPr/>
      </dsp:nvSpPr>
      <dsp:spPr>
        <a:xfrm>
          <a:off x="0" y="4606"/>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86FF399-FF7E-4759-94D9-3CEFB9F3F76D}">
      <dsp:nvSpPr>
        <dsp:cNvPr id="0" name=""/>
        <dsp:cNvSpPr/>
      </dsp:nvSpPr>
      <dsp:spPr>
        <a:xfrm>
          <a:off x="296829" y="225389"/>
          <a:ext cx="539690" cy="53969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4E91EAE-B553-4613-9BEA-D3027D993703}">
      <dsp:nvSpPr>
        <dsp:cNvPr id="0" name=""/>
        <dsp:cNvSpPr/>
      </dsp:nvSpPr>
      <dsp:spPr>
        <a:xfrm>
          <a:off x="1133349" y="4606"/>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Review/re-write the charging document </a:t>
          </a:r>
        </a:p>
      </dsp:txBody>
      <dsp:txXfrm>
        <a:off x="1133349" y="4606"/>
        <a:ext cx="5455341" cy="981254"/>
      </dsp:txXfrm>
    </dsp:sp>
    <dsp:sp modelId="{65A9E050-3127-40B1-88E7-FCE27A31A87E}">
      <dsp:nvSpPr>
        <dsp:cNvPr id="0" name=""/>
        <dsp:cNvSpPr/>
      </dsp:nvSpPr>
      <dsp:spPr>
        <a:xfrm>
          <a:off x="0" y="1231175"/>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E78C23-CBC4-4AF0-A9A8-BE67C021432B}">
      <dsp:nvSpPr>
        <dsp:cNvPr id="0" name=""/>
        <dsp:cNvSpPr/>
      </dsp:nvSpPr>
      <dsp:spPr>
        <a:xfrm>
          <a:off x="296829" y="1451957"/>
          <a:ext cx="539690" cy="53969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872C15D-D865-41A9-AB57-974EF6D251F6}">
      <dsp:nvSpPr>
        <dsp:cNvPr id="0" name=""/>
        <dsp:cNvSpPr/>
      </dsp:nvSpPr>
      <dsp:spPr>
        <a:xfrm>
          <a:off x="1133349" y="1231175"/>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Seek IO input</a:t>
          </a:r>
        </a:p>
      </dsp:txBody>
      <dsp:txXfrm>
        <a:off x="1133349" y="1231175"/>
        <a:ext cx="5455341" cy="981254"/>
      </dsp:txXfrm>
    </dsp:sp>
    <dsp:sp modelId="{E23F0C99-147D-4E36-8B2D-AAFD3B19E7E5}">
      <dsp:nvSpPr>
        <dsp:cNvPr id="0" name=""/>
        <dsp:cNvSpPr/>
      </dsp:nvSpPr>
      <dsp:spPr>
        <a:xfrm>
          <a:off x="0" y="2457744"/>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FE4E6F-F03C-495F-B3DA-0C5A10BEFD1F}">
      <dsp:nvSpPr>
        <dsp:cNvPr id="0" name=""/>
        <dsp:cNvSpPr/>
      </dsp:nvSpPr>
      <dsp:spPr>
        <a:xfrm>
          <a:off x="296829" y="2678526"/>
          <a:ext cx="539690" cy="53969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7933A0-1090-46ED-92C0-09E8C611C1D7}">
      <dsp:nvSpPr>
        <dsp:cNvPr id="0" name=""/>
        <dsp:cNvSpPr/>
      </dsp:nvSpPr>
      <dsp:spPr>
        <a:xfrm>
          <a:off x="1133349" y="2457744"/>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Consult</a:t>
          </a:r>
        </a:p>
      </dsp:txBody>
      <dsp:txXfrm>
        <a:off x="1133349" y="2457744"/>
        <a:ext cx="5455341" cy="981254"/>
      </dsp:txXfrm>
    </dsp:sp>
    <dsp:sp modelId="{953D0518-3BD6-487B-AB9C-E05924CED191}">
      <dsp:nvSpPr>
        <dsp:cNvPr id="0" name=""/>
        <dsp:cNvSpPr/>
      </dsp:nvSpPr>
      <dsp:spPr>
        <a:xfrm>
          <a:off x="0" y="3684312"/>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67DA54-4A73-48C3-A91A-E816DF4E09C9}">
      <dsp:nvSpPr>
        <dsp:cNvPr id="0" name=""/>
        <dsp:cNvSpPr/>
      </dsp:nvSpPr>
      <dsp:spPr>
        <a:xfrm>
          <a:off x="296829" y="3905095"/>
          <a:ext cx="539690" cy="53969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FC1EF3C-B456-4C7F-8CE5-2EBA84E820C6}">
      <dsp:nvSpPr>
        <dsp:cNvPr id="0" name=""/>
        <dsp:cNvSpPr/>
      </dsp:nvSpPr>
      <dsp:spPr>
        <a:xfrm>
          <a:off x="1133349" y="3684312"/>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Partnership </a:t>
          </a:r>
        </a:p>
      </dsp:txBody>
      <dsp:txXfrm>
        <a:off x="1133349" y="3684312"/>
        <a:ext cx="5455341" cy="981254"/>
      </dsp:txXfrm>
    </dsp:sp>
    <dsp:sp modelId="{62A56880-7B4D-41D5-818A-D8BBDA207FC5}">
      <dsp:nvSpPr>
        <dsp:cNvPr id="0" name=""/>
        <dsp:cNvSpPr/>
      </dsp:nvSpPr>
      <dsp:spPr>
        <a:xfrm>
          <a:off x="0" y="4910881"/>
          <a:ext cx="6588691" cy="98125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533102-27AC-4595-87B0-0852ECD56E2C}">
      <dsp:nvSpPr>
        <dsp:cNvPr id="0" name=""/>
        <dsp:cNvSpPr/>
      </dsp:nvSpPr>
      <dsp:spPr>
        <a:xfrm>
          <a:off x="296829" y="5131663"/>
          <a:ext cx="539690" cy="53969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909598-5E30-411B-9F5E-3F550B5D3290}">
      <dsp:nvSpPr>
        <dsp:cNvPr id="0" name=""/>
        <dsp:cNvSpPr/>
      </dsp:nvSpPr>
      <dsp:spPr>
        <a:xfrm>
          <a:off x="1133349" y="4910881"/>
          <a:ext cx="5455341" cy="981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849" tIns="103849" rIns="103849" bIns="103849" numCol="1" spcCol="1270" anchor="ctr" anchorCtr="0">
          <a:noAutofit/>
        </a:bodyPr>
        <a:lstStyle/>
        <a:p>
          <a:pPr marL="0" lvl="0" indent="0" algn="l" defTabSz="844550">
            <a:lnSpc>
              <a:spcPct val="90000"/>
            </a:lnSpc>
            <a:spcBef>
              <a:spcPct val="0"/>
            </a:spcBef>
            <a:spcAft>
              <a:spcPct val="35000"/>
            </a:spcAft>
            <a:buNone/>
          </a:pPr>
          <a:r>
            <a:rPr lang="en-US" sz="1900" kern="1200"/>
            <a:t>There are nuances </a:t>
          </a:r>
        </a:p>
      </dsp:txBody>
      <dsp:txXfrm>
        <a:off x="1133349" y="4910881"/>
        <a:ext cx="5455341" cy="981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C20CB3-EBB3-464E-9BE9-CC090D152EBA}">
      <dsp:nvSpPr>
        <dsp:cNvPr id="0" name=""/>
        <dsp:cNvSpPr/>
      </dsp:nvSpPr>
      <dsp:spPr>
        <a:xfrm>
          <a:off x="1930" y="2438047"/>
          <a:ext cx="1378220" cy="875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AAC798-31FB-47EE-B0A4-2448B3EA9AA1}">
      <dsp:nvSpPr>
        <dsp:cNvPr id="0" name=""/>
        <dsp:cNvSpPr/>
      </dsp:nvSpPr>
      <dsp:spPr>
        <a:xfrm>
          <a:off x="155065" y="2583525"/>
          <a:ext cx="1378220" cy="875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Protocol? </a:t>
          </a:r>
        </a:p>
      </dsp:txBody>
      <dsp:txXfrm>
        <a:off x="180698" y="2609158"/>
        <a:ext cx="1326954" cy="823903"/>
      </dsp:txXfrm>
    </dsp:sp>
    <dsp:sp modelId="{62C5E594-4A0D-4A14-8D6D-063B0AEEC5A9}">
      <dsp:nvSpPr>
        <dsp:cNvPr id="0" name=""/>
        <dsp:cNvSpPr/>
      </dsp:nvSpPr>
      <dsp:spPr>
        <a:xfrm>
          <a:off x="1686421" y="2438047"/>
          <a:ext cx="1378220" cy="875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A4E478-142A-4DAD-89B2-91DEDF37F041}">
      <dsp:nvSpPr>
        <dsp:cNvPr id="0" name=""/>
        <dsp:cNvSpPr/>
      </dsp:nvSpPr>
      <dsp:spPr>
        <a:xfrm>
          <a:off x="1839557" y="2583525"/>
          <a:ext cx="1378220" cy="875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Advantages</a:t>
          </a:r>
        </a:p>
      </dsp:txBody>
      <dsp:txXfrm>
        <a:off x="1865190" y="2609158"/>
        <a:ext cx="1326954" cy="823903"/>
      </dsp:txXfrm>
    </dsp:sp>
    <dsp:sp modelId="{421EB163-FD6A-468E-8825-AE1E38D86A4C}">
      <dsp:nvSpPr>
        <dsp:cNvPr id="0" name=""/>
        <dsp:cNvSpPr/>
      </dsp:nvSpPr>
      <dsp:spPr>
        <a:xfrm>
          <a:off x="3370913" y="2438047"/>
          <a:ext cx="1378220" cy="875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5AF9FC-147A-47E5-A2B7-D63EDE2022D4}">
      <dsp:nvSpPr>
        <dsp:cNvPr id="0" name=""/>
        <dsp:cNvSpPr/>
      </dsp:nvSpPr>
      <dsp:spPr>
        <a:xfrm>
          <a:off x="3524048" y="2583525"/>
          <a:ext cx="1378220" cy="875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Limits</a:t>
          </a:r>
          <a:endParaRPr lang="en-CA" sz="1700" kern="1200" dirty="0"/>
        </a:p>
      </dsp:txBody>
      <dsp:txXfrm>
        <a:off x="3549681" y="2609158"/>
        <a:ext cx="1326954" cy="823903"/>
      </dsp:txXfrm>
    </dsp:sp>
    <dsp:sp modelId="{863FE417-5009-4D12-B773-3D684E044B7C}">
      <dsp:nvSpPr>
        <dsp:cNvPr id="0" name=""/>
        <dsp:cNvSpPr/>
      </dsp:nvSpPr>
      <dsp:spPr>
        <a:xfrm>
          <a:off x="5055404" y="2438047"/>
          <a:ext cx="1378220" cy="8751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25944F-074F-4246-9797-AA2244521E58}">
      <dsp:nvSpPr>
        <dsp:cNvPr id="0" name=""/>
        <dsp:cNvSpPr/>
      </dsp:nvSpPr>
      <dsp:spPr>
        <a:xfrm>
          <a:off x="5208540" y="2583525"/>
          <a:ext cx="1378220" cy="87516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Assumptions </a:t>
          </a:r>
        </a:p>
      </dsp:txBody>
      <dsp:txXfrm>
        <a:off x="5234173" y="2609158"/>
        <a:ext cx="1326954" cy="8239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243D9F-8480-47AE-AF6F-73D7C07FDF51}">
      <dsp:nvSpPr>
        <dsp:cNvPr id="0" name=""/>
        <dsp:cNvSpPr/>
      </dsp:nvSpPr>
      <dsp:spPr>
        <a:xfrm>
          <a:off x="0" y="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D132D86-1478-4AC1-BB02-346516D1BDAD}">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King got 2 Crowns assigned to an 810 application and turned it into an AG consent to institute proceedings pursuant to s7(4.1) </a:t>
          </a:r>
        </a:p>
      </dsp:txBody>
      <dsp:txXfrm>
        <a:off x="0" y="0"/>
        <a:ext cx="6492875" cy="1276350"/>
      </dsp:txXfrm>
    </dsp:sp>
    <dsp:sp modelId="{EB77C18A-7B7D-4070-A559-A4ADBBD4D6B3}">
      <dsp:nvSpPr>
        <dsp:cNvPr id="0" name=""/>
        <dsp:cNvSpPr/>
      </dsp:nvSpPr>
      <dsp:spPr>
        <a:xfrm>
          <a:off x="0" y="127635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89A241-7FCB-4516-B505-D6BC7B997078}">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Anderson took a DV file that many would’ve half-assed and got two Crowns assigned to run a trial for 6 weeks in the SCJ</a:t>
          </a:r>
        </a:p>
      </dsp:txBody>
      <dsp:txXfrm>
        <a:off x="0" y="1276350"/>
        <a:ext cx="6492875" cy="1276350"/>
      </dsp:txXfrm>
    </dsp:sp>
    <dsp:sp modelId="{C5185942-CD15-4026-BC2D-2AD9DCCCECF9}">
      <dsp:nvSpPr>
        <dsp:cNvPr id="0" name=""/>
        <dsp:cNvSpPr/>
      </dsp:nvSpPr>
      <dsp:spPr>
        <a:xfrm>
          <a:off x="0" y="255270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D19753F-E965-4839-9AD2-778396F11BDF}">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dirty="0"/>
            <a:t>Baldwin put up with MGM (and secured the 8</a:t>
          </a:r>
          <a:r>
            <a:rPr lang="en-US" sz="2500" kern="1200" baseline="30000" dirty="0"/>
            <a:t>th</a:t>
          </a:r>
          <a:r>
            <a:rPr lang="en-US" sz="2500" kern="1200" dirty="0"/>
            <a:t> ever DO designation for a female) </a:t>
          </a:r>
        </a:p>
      </dsp:txBody>
      <dsp:txXfrm>
        <a:off x="0" y="2552700"/>
        <a:ext cx="6492875" cy="1276350"/>
      </dsp:txXfrm>
    </dsp:sp>
    <dsp:sp modelId="{EC27284D-C609-4F4A-9B32-3261C413FDAE}">
      <dsp:nvSpPr>
        <dsp:cNvPr id="0" name=""/>
        <dsp:cNvSpPr/>
      </dsp:nvSpPr>
      <dsp:spPr>
        <a:xfrm>
          <a:off x="0" y="3829050"/>
          <a:ext cx="6492875"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99AA6-7F3B-40A4-9F0B-ACC7F7BA4FCB}">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kern="1200"/>
            <a:t>Henderson </a:t>
          </a:r>
          <a:r>
            <a:rPr lang="en-US" sz="2500" kern="1200" dirty="0"/>
            <a:t>also put up with MGM (and spent a month working a multi co-accused group beating) </a:t>
          </a:r>
        </a:p>
      </dsp:txBody>
      <dsp:txXfrm>
        <a:off x="0" y="3829050"/>
        <a:ext cx="6492875" cy="127635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1DA0DF-B410-48DE-BF18-70FFE7C7EF40}" type="datetimeFigureOut">
              <a:rPr lang="en-CA" smtClean="0"/>
              <a:t>04/14/2022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0B4AA-37BA-4CB3-B47C-CF88CCB7828C}" type="slidenum">
              <a:rPr lang="en-CA" smtClean="0"/>
              <a:t>‹#›</a:t>
            </a:fld>
            <a:endParaRPr lang="en-CA"/>
          </a:p>
        </p:txBody>
      </p:sp>
    </p:spTree>
    <p:extLst>
      <p:ext uri="{BB962C8B-B14F-4D97-AF65-F5344CB8AC3E}">
        <p14:creationId xmlns:p14="http://schemas.microsoft.com/office/powerpoint/2010/main" val="3079093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TANSEY</a:t>
            </a: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2</a:t>
            </a:fld>
            <a:endParaRPr lang="en-CA"/>
          </a:p>
        </p:txBody>
      </p:sp>
    </p:spTree>
    <p:extLst>
      <p:ext uri="{BB962C8B-B14F-4D97-AF65-F5344CB8AC3E}">
        <p14:creationId xmlns:p14="http://schemas.microsoft.com/office/powerpoint/2010/main" val="213704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a:t>
            </a:r>
          </a:p>
          <a:p>
            <a:endParaRPr lang="en-US" dirty="0"/>
          </a:p>
          <a:p>
            <a:r>
              <a:rPr lang="en-US" dirty="0"/>
              <a:t>On shift and schedules- can’t get back to you right away</a:t>
            </a:r>
          </a:p>
          <a:p>
            <a:r>
              <a:rPr lang="en-US" dirty="0"/>
              <a:t>Police use phones it’s weird but they do. If you’d sent your intro email you would have exchanged cell phone numbers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Stagger timing of arrival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Transcripts in advance </a:t>
            </a:r>
            <a:endParaRPr lang="en-CA" dirty="0"/>
          </a:p>
          <a:p>
            <a:endParaRPr lang="en-CA" dirty="0"/>
          </a:p>
          <a:p>
            <a:endParaRPr lang="en-CA" dirty="0"/>
          </a:p>
          <a:p>
            <a:r>
              <a:rPr lang="en-CA" dirty="0"/>
              <a:t>MGM </a:t>
            </a:r>
          </a:p>
          <a:p>
            <a:r>
              <a:rPr lang="en-CA" dirty="0"/>
              <a:t>9(2) </a:t>
            </a:r>
          </a:p>
          <a:p>
            <a:r>
              <a:rPr lang="en-CA" dirty="0"/>
              <a:t>Small minority </a:t>
            </a:r>
          </a:p>
          <a:p>
            <a:endParaRPr lang="en-CA" dirty="0"/>
          </a:p>
          <a:p>
            <a:r>
              <a:rPr lang="en-CA" dirty="0"/>
              <a:t>Watch that video </a:t>
            </a:r>
          </a:p>
          <a:p>
            <a:endParaRPr lang="en-CA" dirty="0"/>
          </a:p>
          <a:p>
            <a:r>
              <a:rPr lang="en-CA" dirty="0"/>
              <a:t>Rule of thumb: if IO is in the room the Crown is. </a:t>
            </a:r>
          </a:p>
          <a:p>
            <a:endParaRPr lang="en-CA" dirty="0"/>
          </a:p>
          <a:p>
            <a:endParaRPr lang="en-CA" dirty="0"/>
          </a:p>
          <a:p>
            <a:r>
              <a:rPr lang="en-CA" dirty="0"/>
              <a:t>MGM &amp; HENDERSON : scheduling prep</a:t>
            </a:r>
          </a:p>
          <a:p>
            <a:endParaRPr lang="en-CA" dirty="0"/>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12</a:t>
            </a:fld>
            <a:endParaRPr lang="en-CA"/>
          </a:p>
        </p:txBody>
      </p:sp>
    </p:spTree>
    <p:extLst>
      <p:ext uri="{BB962C8B-B14F-4D97-AF65-F5344CB8AC3E}">
        <p14:creationId xmlns:p14="http://schemas.microsoft.com/office/powerpoint/2010/main" val="3767736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BALDWIN + LT/MGM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Important not to assume what level of experience an officer might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may have little court experience</a:t>
            </a:r>
          </a:p>
          <a:p>
            <a:r>
              <a:rPr lang="en-US" dirty="0"/>
              <a:t>Expectation note taking</a:t>
            </a:r>
          </a:p>
          <a:p>
            <a:pPr lvl="1"/>
            <a:r>
              <a:rPr lang="en-US" dirty="0"/>
              <a:t>Expectation around being trial</a:t>
            </a:r>
          </a:p>
          <a:p>
            <a:pPr lvl="1"/>
            <a:r>
              <a:rPr lang="en-US" dirty="0"/>
              <a:t>Taking notes for witness prep </a:t>
            </a:r>
          </a:p>
          <a:p>
            <a:pPr lvl="2"/>
            <a:r>
              <a:rPr lang="en-US" dirty="0"/>
              <a:t>How to write notes establish what type </a:t>
            </a:r>
          </a:p>
          <a:p>
            <a:pPr lvl="2"/>
            <a:r>
              <a:rPr lang="en-US" dirty="0"/>
              <a:t>Work product</a:t>
            </a:r>
          </a:p>
          <a:p>
            <a:pPr lvl="2"/>
            <a:r>
              <a:rPr lang="en-US" dirty="0"/>
              <a:t>New information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13</a:t>
            </a:fld>
            <a:endParaRPr lang="en-CA"/>
          </a:p>
        </p:txBody>
      </p:sp>
    </p:spTree>
    <p:extLst>
      <p:ext uri="{BB962C8B-B14F-4D97-AF65-F5344CB8AC3E}">
        <p14:creationId xmlns:p14="http://schemas.microsoft.com/office/powerpoint/2010/main" val="16881005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MGM </a:t>
            </a: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14</a:t>
            </a:fld>
            <a:endParaRPr lang="en-CA"/>
          </a:p>
        </p:txBody>
      </p:sp>
    </p:spTree>
    <p:extLst>
      <p:ext uri="{BB962C8B-B14F-4D97-AF65-F5344CB8AC3E}">
        <p14:creationId xmlns:p14="http://schemas.microsoft.com/office/powerpoint/2010/main" val="3530778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MGM </a:t>
            </a:r>
          </a:p>
          <a:p>
            <a:r>
              <a:rPr lang="en-US" dirty="0">
                <a:highlight>
                  <a:srgbClr val="FFFF00"/>
                </a:highlight>
              </a:rPr>
              <a:t>designated files (sex assault, partner, homicide </a:t>
            </a:r>
            <a:r>
              <a:rPr lang="en-US" dirty="0" err="1">
                <a:highlight>
                  <a:srgbClr val="FFFF00"/>
                </a:highlight>
              </a:rPr>
              <a:t>etc</a:t>
            </a:r>
            <a:r>
              <a:rPr lang="en-US" dirty="0">
                <a:highlight>
                  <a:srgbClr val="FFFF00"/>
                </a:highligh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SCJ subbed every time</a:t>
            </a:r>
          </a:p>
          <a:p>
            <a:endParaRPr lang="en-CA" dirty="0"/>
          </a:p>
          <a:p>
            <a:r>
              <a:rPr lang="en-CA" dirty="0"/>
              <a:t>Nobody knows the file better than IO</a:t>
            </a:r>
          </a:p>
          <a:p>
            <a:r>
              <a:rPr lang="en-CA" dirty="0"/>
              <a:t>Don’t assume IO has ever been to a JPT have a quick discussion before</a:t>
            </a:r>
          </a:p>
          <a:p>
            <a:r>
              <a:rPr lang="en-CA" dirty="0"/>
              <a:t>Tell them explicitly not to agree to anything in the JPT and not to disclose notes of the JPT </a:t>
            </a:r>
          </a:p>
          <a:p>
            <a:endParaRPr lang="en-CA" dirty="0"/>
          </a:p>
          <a:p>
            <a:r>
              <a:rPr lang="en-CA" dirty="0"/>
              <a:t>Story Time: Shane v MGM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15</a:t>
            </a:fld>
            <a:endParaRPr lang="en-CA"/>
          </a:p>
        </p:txBody>
      </p:sp>
    </p:spTree>
    <p:extLst>
      <p:ext uri="{BB962C8B-B14F-4D97-AF65-F5344CB8AC3E}">
        <p14:creationId xmlns:p14="http://schemas.microsoft.com/office/powerpoint/2010/main" val="319290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TANSEY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more the notice the better.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be investigator </a:t>
            </a:r>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16</a:t>
            </a:fld>
            <a:endParaRPr lang="en-CA"/>
          </a:p>
        </p:txBody>
      </p:sp>
    </p:spTree>
    <p:extLst>
      <p:ext uri="{BB962C8B-B14F-4D97-AF65-F5344CB8AC3E}">
        <p14:creationId xmlns:p14="http://schemas.microsoft.com/office/powerpoint/2010/main" val="18282920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CA" sz="1800" dirty="0">
                <a:solidFill>
                  <a:srgbClr val="44546A"/>
                </a:solidFill>
                <a:effectLst/>
                <a:latin typeface="Arial" panose="020B0604020202020204" pitchFamily="34" charset="0"/>
                <a:ea typeface="Times New Roman" panose="02020603050405020304" pitchFamily="18" charset="0"/>
              </a:rPr>
              <a:t>MGM </a:t>
            </a:r>
          </a:p>
          <a:p>
            <a:pPr marL="0" lvl="0" indent="0">
              <a:buFont typeface="Arial" panose="020B0604020202020204" pitchFamily="34" charset="0"/>
              <a:buNone/>
            </a:pPr>
            <a:endParaRPr lang="en-CA" sz="1800" dirty="0">
              <a:solidFill>
                <a:srgbClr val="44546A"/>
              </a:solidFill>
              <a:effectLst/>
              <a:latin typeface="Arial" panose="020B0604020202020204" pitchFamily="34" charset="0"/>
              <a:ea typeface="Times New Roman" panose="02020603050405020304" pitchFamily="18" charset="0"/>
            </a:endParaRPr>
          </a:p>
          <a:p>
            <a:pPr marL="342900" lvl="0" indent="-342900">
              <a:buFont typeface="Arial" panose="020B0604020202020204" pitchFamily="34" charset="0"/>
              <a:buChar char="-"/>
            </a:pPr>
            <a:r>
              <a:rPr lang="en-CA" sz="1800" dirty="0">
                <a:solidFill>
                  <a:srgbClr val="44546A"/>
                </a:solidFill>
                <a:effectLst/>
                <a:latin typeface="Arial" panose="020B0604020202020204" pitchFamily="34" charset="0"/>
                <a:ea typeface="Times New Roman" panose="02020603050405020304" pitchFamily="18" charset="0"/>
              </a:rPr>
              <a:t>Ask them for photo books and/or colour copies of any exhibits (photos, text messages </a:t>
            </a:r>
            <a:r>
              <a:rPr lang="en-CA" sz="1800" dirty="0" err="1">
                <a:solidFill>
                  <a:srgbClr val="44546A"/>
                </a:solidFill>
                <a:effectLst/>
                <a:latin typeface="Arial" panose="020B0604020202020204" pitchFamily="34" charset="0"/>
                <a:ea typeface="Times New Roman" panose="02020603050405020304" pitchFamily="18" charset="0"/>
              </a:rPr>
              <a:t>etc</a:t>
            </a:r>
            <a:r>
              <a:rPr lang="en-CA" sz="1800" dirty="0">
                <a:solidFill>
                  <a:srgbClr val="44546A"/>
                </a:solidFill>
                <a:effectLst/>
                <a:latin typeface="Arial" panose="020B0604020202020204" pitchFamily="34" charset="0"/>
                <a:ea typeface="Times New Roman" panose="02020603050405020304" pitchFamily="18" charset="0"/>
              </a:rPr>
              <a:t>) – they can reach out to Ident to get the photo books that you need so you don’t have to chase after people for stuff as you prep for trial </a:t>
            </a:r>
            <a:endParaRPr lang="en-CA" sz="1800" dirty="0">
              <a:solidFill>
                <a:srgbClr val="44546A"/>
              </a:solidFill>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CA" sz="1800" dirty="0">
                <a:solidFill>
                  <a:srgbClr val="44546A"/>
                </a:solidFill>
                <a:effectLst/>
                <a:latin typeface="Arial" panose="020B0604020202020204" pitchFamily="34" charset="0"/>
                <a:ea typeface="Times New Roman" panose="02020603050405020304" pitchFamily="18" charset="0"/>
              </a:rPr>
              <a:t>Ask them to bring the actual exhibits for trial (if needed)</a:t>
            </a:r>
            <a:endParaRPr lang="en-CA" sz="1800" dirty="0">
              <a:solidFill>
                <a:srgbClr val="44546A"/>
              </a:solidFill>
              <a:effectLst/>
              <a:latin typeface="Calibri" panose="020F0502020204030204" pitchFamily="34" charset="0"/>
              <a:ea typeface="Calibri" panose="020F0502020204030204" pitchFamily="34" charset="0"/>
            </a:endParaRPr>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17</a:t>
            </a:fld>
            <a:endParaRPr lang="en-CA"/>
          </a:p>
        </p:txBody>
      </p:sp>
    </p:spTree>
    <p:extLst>
      <p:ext uri="{BB962C8B-B14F-4D97-AF65-F5344CB8AC3E}">
        <p14:creationId xmlns:p14="http://schemas.microsoft.com/office/powerpoint/2010/main" val="2709297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ANDERSON  </a:t>
            </a: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18</a:t>
            </a:fld>
            <a:endParaRPr lang="en-CA"/>
          </a:p>
        </p:txBody>
      </p:sp>
    </p:spTree>
    <p:extLst>
      <p:ext uri="{BB962C8B-B14F-4D97-AF65-F5344CB8AC3E}">
        <p14:creationId xmlns:p14="http://schemas.microsoft.com/office/powerpoint/2010/main" val="1491826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Forge these relationships early. You will quite literally spend a career with so many of the officers you meet in the trenches. The work they do is amazing but every single time we are the ones who have to run the baton across the finish line. Let’s try not to fuck up the hand off. </a:t>
            </a: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19</a:t>
            </a:fld>
            <a:endParaRPr lang="en-CA"/>
          </a:p>
        </p:txBody>
      </p:sp>
    </p:spTree>
    <p:extLst>
      <p:ext uri="{BB962C8B-B14F-4D97-AF65-F5344CB8AC3E}">
        <p14:creationId xmlns:p14="http://schemas.microsoft.com/office/powerpoint/2010/main" val="954567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MGM &amp; TANSEY </a:t>
            </a:r>
          </a:p>
          <a:p>
            <a:endParaRPr lang="en-US" dirty="0"/>
          </a:p>
          <a:p>
            <a:r>
              <a:rPr lang="en-US" dirty="0"/>
              <a:t>This is the context </a:t>
            </a:r>
          </a:p>
          <a:p>
            <a:r>
              <a:rPr lang="en-US" dirty="0"/>
              <a:t>This is the baseline </a:t>
            </a: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3</a:t>
            </a:fld>
            <a:endParaRPr lang="en-CA"/>
          </a:p>
        </p:txBody>
      </p:sp>
    </p:spTree>
    <p:extLst>
      <p:ext uri="{BB962C8B-B14F-4D97-AF65-F5344CB8AC3E}">
        <p14:creationId xmlns:p14="http://schemas.microsoft.com/office/powerpoint/2010/main" val="3674897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BALDWIN</a:t>
            </a:r>
          </a:p>
          <a:p>
            <a:pPr marL="171450" indent="-171450">
              <a:buFontTx/>
              <a:buChar char="-"/>
            </a:pPr>
            <a:r>
              <a:rPr lang="en-US" dirty="0"/>
              <a:t>GAS cases and how different from other units</a:t>
            </a:r>
          </a:p>
          <a:p>
            <a:pPr marL="171450" indent="-171450">
              <a:buFontTx/>
              <a:buChar char="-"/>
            </a:pPr>
            <a:r>
              <a:rPr lang="en-US" dirty="0"/>
              <a:t>How is IO assigned to case</a:t>
            </a:r>
          </a:p>
          <a:p>
            <a:pPr marL="171450" indent="-171450">
              <a:buFontTx/>
              <a:buChar char="-"/>
            </a:pPr>
            <a:r>
              <a:rPr lang="en-US" dirty="0"/>
              <a:t>VWAP concierge service</a:t>
            </a: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4</a:t>
            </a:fld>
            <a:endParaRPr lang="en-CA"/>
          </a:p>
        </p:txBody>
      </p:sp>
    </p:spTree>
    <p:extLst>
      <p:ext uri="{BB962C8B-B14F-4D97-AF65-F5344CB8AC3E}">
        <p14:creationId xmlns:p14="http://schemas.microsoft.com/office/powerpoint/2010/main" val="3543555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rPr>
              <a:t>TANSEY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Calibri" panose="020F0502020204030204" pitchFamily="34" charset="0"/>
              <a:ea typeface="Times New Roman" panose="02020603050405020304" pitchFamily="18" charset="0"/>
            </a:endParaRPr>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5</a:t>
            </a:fld>
            <a:endParaRPr lang="en-CA"/>
          </a:p>
        </p:txBody>
      </p:sp>
    </p:spTree>
    <p:extLst>
      <p:ext uri="{BB962C8B-B14F-4D97-AF65-F5344CB8AC3E}">
        <p14:creationId xmlns:p14="http://schemas.microsoft.com/office/powerpoint/2010/main" val="4143645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rPr>
              <a:t>TANSEY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rPr>
              <a:t>When do you want to be contacted? Agreement that upon setting of trial date is ideal to make contact (particularly if you don’t know the IO and especially if you do)</a:t>
            </a:r>
          </a:p>
          <a:p>
            <a:endParaRPr lang="en-CA" sz="1800" dirty="0"/>
          </a:p>
          <a:p>
            <a:pPr marL="342900" lvl="0" indent="-342900">
              <a:buFont typeface="Arial" panose="020B0604020202020204" pitchFamily="34" charset="0"/>
              <a:buChar char="-"/>
            </a:pPr>
            <a:r>
              <a:rPr lang="en-CA" sz="1800" dirty="0">
                <a:solidFill>
                  <a:srgbClr val="44546A"/>
                </a:solidFill>
                <a:effectLst/>
                <a:latin typeface="Arial" panose="020B0604020202020204" pitchFamily="34" charset="0"/>
                <a:ea typeface="Times New Roman" panose="02020603050405020304" pitchFamily="18" charset="0"/>
              </a:rPr>
              <a:t>Reach out to your IO and introduce yourself well ahead of the trial dates – discuss the case and any issues that you are concerned about and have them follow up on anything in advance so that you are ready for trial. </a:t>
            </a:r>
            <a:endParaRPr lang="en-CA" sz="1800" dirty="0">
              <a:solidFill>
                <a:srgbClr val="44546A"/>
              </a:solidFill>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CA" sz="1800" dirty="0">
                <a:solidFill>
                  <a:srgbClr val="44546A"/>
                </a:solidFill>
                <a:effectLst/>
                <a:latin typeface="Arial" panose="020B0604020202020204" pitchFamily="34" charset="0"/>
                <a:ea typeface="Times New Roman" panose="02020603050405020304" pitchFamily="18" charset="0"/>
              </a:rPr>
              <a:t>Keep in touch and use them to liaise between yourself and the witnesses (especially when VWAP is not involved)</a:t>
            </a:r>
            <a:endParaRPr lang="en-CA" sz="1800" dirty="0">
              <a:solidFill>
                <a:srgbClr val="44546A"/>
              </a:solidFill>
              <a:effectLst/>
              <a:latin typeface="Calibri" panose="020F0502020204030204" pitchFamily="34" charset="0"/>
              <a:ea typeface="Calibri" panose="020F0502020204030204" pitchFamily="34" charset="0"/>
            </a:endParaRPr>
          </a:p>
          <a:p>
            <a:pPr marL="342900" lvl="0" indent="-342900">
              <a:buFont typeface="Arial" panose="020B0604020202020204" pitchFamily="34" charset="0"/>
              <a:buChar char="-"/>
            </a:pPr>
            <a:r>
              <a:rPr lang="en-CA" sz="1800" dirty="0">
                <a:solidFill>
                  <a:srgbClr val="44546A"/>
                </a:solidFill>
                <a:effectLst/>
                <a:latin typeface="Arial" panose="020B0604020202020204" pitchFamily="34" charset="0"/>
                <a:ea typeface="Times New Roman" panose="02020603050405020304" pitchFamily="18" charset="0"/>
              </a:rPr>
              <a:t>Ask them to connect with witnesses and provide them with copies of their statements </a:t>
            </a:r>
            <a:r>
              <a:rPr lang="en-CA" sz="1800" dirty="0" err="1">
                <a:solidFill>
                  <a:srgbClr val="44546A"/>
                </a:solidFill>
                <a:effectLst/>
                <a:latin typeface="Arial" panose="020B0604020202020204" pitchFamily="34" charset="0"/>
                <a:ea typeface="Times New Roman" panose="02020603050405020304" pitchFamily="18" charset="0"/>
              </a:rPr>
              <a:t>etc</a:t>
            </a:r>
            <a:r>
              <a:rPr lang="en-CA" sz="1800" dirty="0">
                <a:solidFill>
                  <a:srgbClr val="44546A"/>
                </a:solidFill>
                <a:effectLst/>
                <a:latin typeface="Arial" panose="020B0604020202020204" pitchFamily="34" charset="0"/>
                <a:ea typeface="Times New Roman" panose="02020603050405020304" pitchFamily="18" charset="0"/>
              </a:rPr>
              <a:t> to review ahead of trial.</a:t>
            </a:r>
            <a:endParaRPr lang="en-CA" sz="1800" dirty="0">
              <a:solidFill>
                <a:srgbClr val="44546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000000"/>
              </a:solidFill>
              <a:effectLst/>
              <a:latin typeface="Calibri" panose="020F0502020204030204" pitchFamily="34"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000000"/>
                </a:solidFill>
                <a:effectLst/>
                <a:latin typeface="Calibri" panose="020F0502020204030204" pitchFamily="34" charset="0"/>
                <a:ea typeface="Times New Roman" panose="02020603050405020304" pitchFamily="18" charset="0"/>
              </a:rPr>
              <a:t>BALDWIN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800" dirty="0">
                <a:solidFill>
                  <a:srgbClr val="000000"/>
                </a:solidFill>
                <a:effectLst/>
                <a:latin typeface="Calibri" panose="020F0502020204030204" pitchFamily="34" charset="0"/>
                <a:ea typeface="Times New Roman" panose="02020603050405020304" pitchFamily="18" charset="0"/>
              </a:rPr>
              <a:t>New OPS policy requires I/O to review witness list to ensure it is complete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New court verification payment form-  IO has to sign off as well as witness officer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Responsibility- only attend on those dates</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Failure result in discipline </a:t>
            </a:r>
          </a:p>
          <a:p>
            <a:endParaRPr lang="en-US" dirty="0"/>
          </a:p>
          <a:p>
            <a:endParaRPr lang="en-US" dirty="0"/>
          </a:p>
          <a:p>
            <a:r>
              <a:rPr lang="en-US" dirty="0"/>
              <a:t>What’s IO responsible for? </a:t>
            </a:r>
          </a:p>
          <a:p>
            <a:pPr marL="171450" indent="-171450">
              <a:buFont typeface="Arial" panose="020B0604020202020204" pitchFamily="34" charset="0"/>
              <a:buChar char="•"/>
            </a:pPr>
            <a:r>
              <a:rPr lang="en-US" dirty="0"/>
              <a:t>Everything multi day files – so imagine being responsible for everything and not finding out until the last minute </a:t>
            </a:r>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6</a:t>
            </a:fld>
            <a:endParaRPr lang="en-CA"/>
          </a:p>
        </p:txBody>
      </p:sp>
    </p:spTree>
    <p:extLst>
      <p:ext uri="{BB962C8B-B14F-4D97-AF65-F5344CB8AC3E}">
        <p14:creationId xmlns:p14="http://schemas.microsoft.com/office/powerpoint/2010/main" val="2874943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ANDERSON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Part of the process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Should be consulted on major decisions can have huge impact on managing victims and public perception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CA" sz="1800" dirty="0">
                <a:solidFill>
                  <a:srgbClr val="44546A"/>
                </a:solidFill>
                <a:effectLst/>
                <a:latin typeface="Arial" panose="020B0604020202020204" pitchFamily="34" charset="0"/>
                <a:ea typeface="Times New Roman" panose="02020603050405020304" pitchFamily="18" charset="0"/>
              </a:rPr>
              <a:t>Involve them in any resolution discussions – getting their input is really key when defence approaches to resolve at the courtroom door or earlier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44546A"/>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44546A"/>
                </a:solidFill>
                <a:effectLst/>
                <a:latin typeface="Arial" panose="020B0604020202020204" pitchFamily="34" charset="0"/>
                <a:ea typeface="Calibri" panose="020F0502020204030204" pitchFamily="34" charset="0"/>
              </a:rPr>
              <a:t>ANDERSON: will speak to how officers find out about resolutions + that officer want to be subbed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44546A"/>
              </a:solidFill>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44546A"/>
                </a:solidFill>
                <a:effectLst/>
                <a:latin typeface="Arial" panose="020B0604020202020204" pitchFamily="34" charset="0"/>
                <a:ea typeface="Calibri" panose="020F0502020204030204" pitchFamily="34" charset="0"/>
              </a:rPr>
              <a:t>MGM/LT: what if IO not available.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44546A"/>
                </a:solidFill>
                <a:effectLst/>
                <a:latin typeface="Arial" panose="020B0604020202020204" pitchFamily="34" charset="0"/>
                <a:ea typeface="Calibri" panose="020F0502020204030204" pitchFamily="34" charset="0"/>
              </a:rPr>
              <a:t>-</a:t>
            </a:r>
            <a:endParaRPr lang="en-CA" sz="1800" dirty="0">
              <a:solidFill>
                <a:srgbClr val="44546A"/>
              </a:solidFill>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8</a:t>
            </a:fld>
            <a:endParaRPr lang="en-CA"/>
          </a:p>
        </p:txBody>
      </p:sp>
    </p:spTree>
    <p:extLst>
      <p:ext uri="{BB962C8B-B14F-4D97-AF65-F5344CB8AC3E}">
        <p14:creationId xmlns:p14="http://schemas.microsoft.com/office/powerpoint/2010/main" val="3567682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Anderson </a:t>
            </a: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9</a:t>
            </a:fld>
            <a:endParaRPr lang="en-CA"/>
          </a:p>
        </p:txBody>
      </p:sp>
    </p:spTree>
    <p:extLst>
      <p:ext uri="{BB962C8B-B14F-4D97-AF65-F5344CB8AC3E}">
        <p14:creationId xmlns:p14="http://schemas.microsoft.com/office/powerpoint/2010/main" val="3911003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KING </a:t>
            </a:r>
          </a:p>
          <a:p>
            <a:r>
              <a:rPr lang="en-US" dirty="0"/>
              <a:t>All aspects of the court proceedings </a:t>
            </a:r>
          </a:p>
          <a:p>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10</a:t>
            </a:fld>
            <a:endParaRPr lang="en-CA"/>
          </a:p>
        </p:txBody>
      </p:sp>
    </p:spTree>
    <p:extLst>
      <p:ext uri="{BB962C8B-B14F-4D97-AF65-F5344CB8AC3E}">
        <p14:creationId xmlns:p14="http://schemas.microsoft.com/office/powerpoint/2010/main" val="588080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HENDERSON</a:t>
            </a:r>
          </a:p>
          <a:p>
            <a:endParaRPr lang="en-US" dirty="0"/>
          </a:p>
          <a:p>
            <a:r>
              <a:rPr lang="en-US" dirty="0"/>
              <a:t>On shift and schedules- can’t get back to you right away</a:t>
            </a:r>
          </a:p>
          <a:p>
            <a:r>
              <a:rPr lang="en-US" dirty="0"/>
              <a:t>Police use phones it’s weird but they do. If you’d sent your intro email you would have exchanged cell phone numbers</a:t>
            </a:r>
            <a:endParaRPr lang="en-CA" dirty="0"/>
          </a:p>
        </p:txBody>
      </p:sp>
      <p:sp>
        <p:nvSpPr>
          <p:cNvPr id="4" name="Slide Number Placeholder 3"/>
          <p:cNvSpPr>
            <a:spLocks noGrp="1"/>
          </p:cNvSpPr>
          <p:nvPr>
            <p:ph type="sldNum" sz="quarter" idx="5"/>
          </p:nvPr>
        </p:nvSpPr>
        <p:spPr/>
        <p:txBody>
          <a:bodyPr/>
          <a:lstStyle/>
          <a:p>
            <a:fld id="{6830B4AA-37BA-4CB3-B47C-CF88CCB7828C}" type="slidenum">
              <a:rPr lang="en-CA" smtClean="0"/>
              <a:t>11</a:t>
            </a:fld>
            <a:endParaRPr lang="en-CA"/>
          </a:p>
        </p:txBody>
      </p:sp>
    </p:spTree>
    <p:extLst>
      <p:ext uri="{BB962C8B-B14F-4D97-AF65-F5344CB8AC3E}">
        <p14:creationId xmlns:p14="http://schemas.microsoft.com/office/powerpoint/2010/main" val="2513999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ADC18-44CB-491D-863F-62B10EDC117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4DEDCD1E-E1D1-474C-AF17-4682C7D1DC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72127F3E-FDDF-4920-9FF2-8E5B85BD255E}"/>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5" name="Footer Placeholder 4">
            <a:extLst>
              <a:ext uri="{FF2B5EF4-FFF2-40B4-BE49-F238E27FC236}">
                <a16:creationId xmlns:a16="http://schemas.microsoft.com/office/drawing/2014/main" id="{1580818F-0FF4-448A-A585-0D0BCDE60A20}"/>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B82129F-3C68-44F6-AD03-582C84294799}"/>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3532170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11BBA-4F17-402F-B129-AC5BAD6648C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EA9357D7-4877-4652-A48D-C091EF7884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C04B5F3-7B46-414D-A08D-F8B65E6F5F12}"/>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5" name="Footer Placeholder 4">
            <a:extLst>
              <a:ext uri="{FF2B5EF4-FFF2-40B4-BE49-F238E27FC236}">
                <a16:creationId xmlns:a16="http://schemas.microsoft.com/office/drawing/2014/main" id="{B60F1047-6162-46E4-9FBC-69A2A9D3341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56FFF8DB-2FEC-4821-BDA9-55E7716B95F3}"/>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1487988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EC145F-1FC7-4152-B8C6-88BE6B4B795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5BF6D68-FFB1-4205-B0BA-892AF5FABD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D9AD73C2-DA8F-49A2-A516-500F73C81D85}"/>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5" name="Footer Placeholder 4">
            <a:extLst>
              <a:ext uri="{FF2B5EF4-FFF2-40B4-BE49-F238E27FC236}">
                <a16:creationId xmlns:a16="http://schemas.microsoft.com/office/drawing/2014/main" id="{CB49EE03-F2C0-44F5-88F0-40AB81DE816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20889AB-FE59-46FC-B745-17DB4AF57A04}"/>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368408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6047E-3E3E-4C59-9E18-6FE1B056324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42A56F8-D2F0-40F6-B33E-1B6094769FD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63A3241-59CD-4B1C-B269-6B6A33FE45B6}"/>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5" name="Footer Placeholder 4">
            <a:extLst>
              <a:ext uri="{FF2B5EF4-FFF2-40B4-BE49-F238E27FC236}">
                <a16:creationId xmlns:a16="http://schemas.microsoft.com/office/drawing/2014/main" id="{9FC65FEB-4104-473D-AF90-81DFCACEC87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827607-E717-447C-9E45-20D786E8E407}"/>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3280656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81D8E-FAA0-4F28-98E6-7A010FA966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710CC061-DE95-4066-855F-5A17A6A65A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64E670E-CB5F-4891-958A-670E47954AA0}"/>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5" name="Footer Placeholder 4">
            <a:extLst>
              <a:ext uri="{FF2B5EF4-FFF2-40B4-BE49-F238E27FC236}">
                <a16:creationId xmlns:a16="http://schemas.microsoft.com/office/drawing/2014/main" id="{89424FD4-CD28-4E49-A308-67E8EF0AA945}"/>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5226C5C-E6C8-457C-B4D3-0E46F8D6C185}"/>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1432978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21581-BAC2-4566-BD6A-B4A70A1C6DB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8839BB00-F8F6-4BF8-83A5-41F32ADAE9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AD494D9-BD55-4F8A-9493-E67434978B7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76D3ED8A-1C22-4C53-8C47-644FD14E0F0E}"/>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6" name="Footer Placeholder 5">
            <a:extLst>
              <a:ext uri="{FF2B5EF4-FFF2-40B4-BE49-F238E27FC236}">
                <a16:creationId xmlns:a16="http://schemas.microsoft.com/office/drawing/2014/main" id="{FFD97CF1-ADAB-4A08-93F0-F508FB232F5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1122F32-7DB5-492D-A1B4-5235DB99B11A}"/>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422865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0BD5C3-6D6F-4FF5-B5F1-C9A461EEE3C3}"/>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50D377C2-2FE7-4BF1-A8D7-B68F469C37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F859E0E-12C7-41B0-9772-DB4513D0DE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E41B4A6C-6131-4905-A48C-DFD340CEA5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46E464-67FF-491C-977E-0BB85034D8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32BBC4F7-F836-42A3-8FEB-23693EAFE76D}"/>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8" name="Footer Placeholder 7">
            <a:extLst>
              <a:ext uri="{FF2B5EF4-FFF2-40B4-BE49-F238E27FC236}">
                <a16:creationId xmlns:a16="http://schemas.microsoft.com/office/drawing/2014/main" id="{AA90156E-0D12-46F1-AB18-FDDD88408317}"/>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C24C9E11-6A5F-43E5-AF71-F644704272B0}"/>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2578175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403ED-8584-4300-8EDA-98A67F789B10}"/>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631D7B5-DAA7-4A4C-8B49-693BBD7A1543}"/>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4" name="Footer Placeholder 3">
            <a:extLst>
              <a:ext uri="{FF2B5EF4-FFF2-40B4-BE49-F238E27FC236}">
                <a16:creationId xmlns:a16="http://schemas.microsoft.com/office/drawing/2014/main" id="{A948083F-1B81-47BE-8D96-DE5C092C90E8}"/>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E9C5AE14-C5FF-4C38-9717-2FFAA4E9F092}"/>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1516665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4ED138-960A-4DCF-B606-EC6539BFC551}"/>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3" name="Footer Placeholder 2">
            <a:extLst>
              <a:ext uri="{FF2B5EF4-FFF2-40B4-BE49-F238E27FC236}">
                <a16:creationId xmlns:a16="http://schemas.microsoft.com/office/drawing/2014/main" id="{81C36E90-D842-4F95-A8A4-500714122EF2}"/>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82EFA154-22E1-4EC2-9328-C88D03B55F56}"/>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571632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0E90-7007-42D9-9277-9354254935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669518D3-BE30-4577-A5AC-6096B04101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70EBC2D-BB91-4B60-AA8F-C581EA3411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7FD985-8B98-4E57-9A52-469483AC6D72}"/>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6" name="Footer Placeholder 5">
            <a:extLst>
              <a:ext uri="{FF2B5EF4-FFF2-40B4-BE49-F238E27FC236}">
                <a16:creationId xmlns:a16="http://schemas.microsoft.com/office/drawing/2014/main" id="{248B3E22-B2C3-41D7-B60B-3C90CBD50E4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71AB29F-DD02-48D8-BB04-8B63713588F7}"/>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2554479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07ED7-DA97-4AB2-84DE-85D829C3C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C20A353B-5984-450F-A1A3-06CE460D61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31D999B6-54F2-46BA-9C0F-2DB79476C5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84A9A8-0E02-4EA2-BF3F-23F4DED1C0F0}"/>
              </a:ext>
            </a:extLst>
          </p:cNvPr>
          <p:cNvSpPr>
            <a:spLocks noGrp="1"/>
          </p:cNvSpPr>
          <p:nvPr>
            <p:ph type="dt" sz="half" idx="10"/>
          </p:nvPr>
        </p:nvSpPr>
        <p:spPr/>
        <p:txBody>
          <a:bodyPr/>
          <a:lstStyle/>
          <a:p>
            <a:fld id="{4CFE70DD-1A44-4767-A1C1-440F1449C074}" type="datetimeFigureOut">
              <a:rPr lang="en-CA" smtClean="0"/>
              <a:t>04/14/2022</a:t>
            </a:fld>
            <a:endParaRPr lang="en-CA"/>
          </a:p>
        </p:txBody>
      </p:sp>
      <p:sp>
        <p:nvSpPr>
          <p:cNvPr id="6" name="Footer Placeholder 5">
            <a:extLst>
              <a:ext uri="{FF2B5EF4-FFF2-40B4-BE49-F238E27FC236}">
                <a16:creationId xmlns:a16="http://schemas.microsoft.com/office/drawing/2014/main" id="{0F62FE59-04A2-4D47-B4C8-8525F2ED4E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0650A57-A77F-4328-AB32-78DA53315C55}"/>
              </a:ext>
            </a:extLst>
          </p:cNvPr>
          <p:cNvSpPr>
            <a:spLocks noGrp="1"/>
          </p:cNvSpPr>
          <p:nvPr>
            <p:ph type="sldNum" sz="quarter" idx="12"/>
          </p:nvPr>
        </p:nvSpPr>
        <p:spPr/>
        <p:txBody>
          <a:bodyPr/>
          <a:lstStyle/>
          <a:p>
            <a:fld id="{7F0DD051-D365-493A-AB82-56ABAB53587D}" type="slidenum">
              <a:rPr lang="en-CA" smtClean="0"/>
              <a:t>‹#›</a:t>
            </a:fld>
            <a:endParaRPr lang="en-CA"/>
          </a:p>
        </p:txBody>
      </p:sp>
    </p:spTree>
    <p:extLst>
      <p:ext uri="{BB962C8B-B14F-4D97-AF65-F5344CB8AC3E}">
        <p14:creationId xmlns:p14="http://schemas.microsoft.com/office/powerpoint/2010/main" val="1349739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F6F890-6688-4BB2-A41B-01106F0464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F1F69CBB-0CD5-4D66-B5E5-A7872E886F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C5D168-3330-4E7A-B6AD-703743B621D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FE70DD-1A44-4767-A1C1-440F1449C074}" type="datetimeFigureOut">
              <a:rPr lang="en-CA" smtClean="0"/>
              <a:t>04/14/2022</a:t>
            </a:fld>
            <a:endParaRPr lang="en-CA"/>
          </a:p>
        </p:txBody>
      </p:sp>
      <p:sp>
        <p:nvSpPr>
          <p:cNvPr id="5" name="Footer Placeholder 4">
            <a:extLst>
              <a:ext uri="{FF2B5EF4-FFF2-40B4-BE49-F238E27FC236}">
                <a16:creationId xmlns:a16="http://schemas.microsoft.com/office/drawing/2014/main" id="{CE2AC67C-9FAE-4F9E-B702-3B8BB2DBAF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E9E2EF0-6D57-407C-A8AB-D26ACB0683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0DD051-D365-493A-AB82-56ABAB53587D}" type="slidenum">
              <a:rPr lang="en-CA" smtClean="0"/>
              <a:t>‹#›</a:t>
            </a:fld>
            <a:endParaRPr lang="en-CA"/>
          </a:p>
        </p:txBody>
      </p:sp>
    </p:spTree>
    <p:extLst>
      <p:ext uri="{BB962C8B-B14F-4D97-AF65-F5344CB8AC3E}">
        <p14:creationId xmlns:p14="http://schemas.microsoft.com/office/powerpoint/2010/main" val="1395233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CEB47110"/><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CA0DAA6-33B8-4A25-810D-2F4D816FB4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4654297"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B43B8655-6771-485C-A5E5-C78194791D70}"/>
              </a:ext>
            </a:extLst>
          </p:cNvPr>
          <p:cNvSpPr>
            <a:spLocks noGrp="1"/>
          </p:cNvSpPr>
          <p:nvPr>
            <p:ph type="title"/>
          </p:nvPr>
        </p:nvSpPr>
        <p:spPr>
          <a:xfrm>
            <a:off x="651307" y="640081"/>
            <a:ext cx="3377183" cy="3681976"/>
          </a:xfrm>
          <a:noFill/>
        </p:spPr>
        <p:txBody>
          <a:bodyPr vert="horz" lIns="91440" tIns="45720" rIns="91440" bIns="45720" rtlCol="0" anchor="b">
            <a:normAutofit/>
          </a:bodyPr>
          <a:lstStyle/>
          <a:p>
            <a:pPr algn="ctr"/>
            <a:r>
              <a:rPr lang="en-US" kern="1200" dirty="0">
                <a:solidFill>
                  <a:schemeClr val="bg1"/>
                </a:solidFill>
                <a:latin typeface="+mj-lt"/>
                <a:ea typeface="+mj-ea"/>
                <a:cs typeface="+mj-cs"/>
              </a:rPr>
              <a:t>MCM #130: Teamwork </a:t>
            </a:r>
            <a:br>
              <a:rPr lang="en-US" kern="1200" dirty="0">
                <a:solidFill>
                  <a:schemeClr val="bg1"/>
                </a:solidFill>
                <a:latin typeface="+mj-lt"/>
                <a:ea typeface="+mj-ea"/>
                <a:cs typeface="+mj-cs"/>
              </a:rPr>
            </a:br>
            <a:br>
              <a:rPr lang="en-US" kern="1200" dirty="0">
                <a:solidFill>
                  <a:schemeClr val="bg1"/>
                </a:solidFill>
                <a:latin typeface="+mj-lt"/>
                <a:ea typeface="+mj-ea"/>
                <a:cs typeface="+mj-cs"/>
              </a:rPr>
            </a:br>
            <a:r>
              <a:rPr lang="en-US" sz="1800" kern="1200" dirty="0">
                <a:solidFill>
                  <a:schemeClr val="bg1"/>
                </a:solidFill>
                <a:latin typeface="+mj-lt"/>
                <a:ea typeface="+mj-ea"/>
                <a:cs typeface="+mj-cs"/>
              </a:rPr>
              <a:t>14apr2022</a:t>
            </a:r>
            <a:br>
              <a:rPr lang="en-US" sz="1800" kern="1200" dirty="0">
                <a:solidFill>
                  <a:schemeClr val="bg1"/>
                </a:solidFill>
                <a:latin typeface="+mj-lt"/>
                <a:ea typeface="+mj-ea"/>
                <a:cs typeface="+mj-cs"/>
              </a:rPr>
            </a:br>
            <a:r>
              <a:rPr lang="en-US" sz="1800" kern="1200" dirty="0">
                <a:solidFill>
                  <a:schemeClr val="bg1"/>
                </a:solidFill>
                <a:latin typeface="+mj-lt"/>
                <a:ea typeface="+mj-ea"/>
                <a:cs typeface="+mj-cs"/>
              </a:rPr>
              <a:t>Baldwin – Anderson – King – Henderson – MGM – Tansey</a:t>
            </a:r>
            <a:br>
              <a:rPr lang="en-US" kern="1200" dirty="0">
                <a:solidFill>
                  <a:schemeClr val="bg1"/>
                </a:solidFill>
                <a:latin typeface="+mj-lt"/>
                <a:ea typeface="+mj-ea"/>
                <a:cs typeface="+mj-cs"/>
              </a:rPr>
            </a:br>
            <a:endParaRPr lang="en-US" kern="1200" dirty="0">
              <a:solidFill>
                <a:schemeClr val="bg1"/>
              </a:solidFill>
              <a:latin typeface="+mj-lt"/>
              <a:ea typeface="+mj-ea"/>
              <a:cs typeface="+mj-cs"/>
            </a:endParaRPr>
          </a:p>
        </p:txBody>
      </p:sp>
      <p:pic>
        <p:nvPicPr>
          <p:cNvPr id="4" name="Content Placeholder 3">
            <a:extLst>
              <a:ext uri="{FF2B5EF4-FFF2-40B4-BE49-F238E27FC236}">
                <a16:creationId xmlns:a16="http://schemas.microsoft.com/office/drawing/2014/main" id="{24528181-824E-4899-9D88-4F3443F369F2}"/>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5195454" y="791067"/>
            <a:ext cx="6356465" cy="5275865"/>
          </a:xfrm>
          <a:prstGeom prst="rect">
            <a:avLst/>
          </a:prstGeom>
          <a:noFill/>
        </p:spPr>
      </p:pic>
    </p:spTree>
    <p:extLst>
      <p:ext uri="{BB962C8B-B14F-4D97-AF65-F5344CB8AC3E}">
        <p14:creationId xmlns:p14="http://schemas.microsoft.com/office/powerpoint/2010/main" val="126919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72F9-484E-4B60-9124-16C3EF2F1886}"/>
              </a:ext>
            </a:extLst>
          </p:cNvPr>
          <p:cNvSpPr>
            <a:spLocks noGrp="1"/>
          </p:cNvSpPr>
          <p:nvPr>
            <p:ph type="title"/>
          </p:nvPr>
        </p:nvSpPr>
        <p:spPr>
          <a:xfrm>
            <a:off x="6053668" y="803325"/>
            <a:ext cx="5314536" cy="1325563"/>
          </a:xfrm>
        </p:spPr>
        <p:txBody>
          <a:bodyPr>
            <a:normAutofit/>
          </a:bodyPr>
          <a:lstStyle/>
          <a:p>
            <a:r>
              <a:rPr lang="en-US" dirty="0"/>
              <a:t>#4</a:t>
            </a:r>
            <a:endParaRPr lang="en-CA"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Scales of justice outline">
            <a:extLst>
              <a:ext uri="{FF2B5EF4-FFF2-40B4-BE49-F238E27FC236}">
                <a16:creationId xmlns:a16="http://schemas.microsoft.com/office/drawing/2014/main" id="{1276B14F-A640-CB57-F1A9-0050B6DEE6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BEF9280-A200-422D-ADCD-F07838DFA5CA}"/>
              </a:ext>
            </a:extLst>
          </p:cNvPr>
          <p:cNvSpPr>
            <a:spLocks noGrp="1"/>
          </p:cNvSpPr>
          <p:nvPr>
            <p:ph idx="1"/>
          </p:nvPr>
        </p:nvSpPr>
        <p:spPr>
          <a:xfrm>
            <a:off x="6053667" y="2279018"/>
            <a:ext cx="5314543" cy="3375920"/>
          </a:xfrm>
        </p:spPr>
        <p:txBody>
          <a:bodyPr anchor="t">
            <a:normAutofit/>
          </a:bodyPr>
          <a:lstStyle/>
          <a:p>
            <a:r>
              <a:rPr lang="en-US" sz="3200" dirty="0"/>
              <a:t>Don’t bother subbing the IO for: pre-trial motions and decisions</a:t>
            </a:r>
            <a:endParaRPr lang="en-CA" sz="3200" dirty="0"/>
          </a:p>
        </p:txBody>
      </p:sp>
    </p:spTree>
    <p:extLst>
      <p:ext uri="{BB962C8B-B14F-4D97-AF65-F5344CB8AC3E}">
        <p14:creationId xmlns:p14="http://schemas.microsoft.com/office/powerpoint/2010/main" val="133274491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72F9-484E-4B60-9124-16C3EF2F1886}"/>
              </a:ext>
            </a:extLst>
          </p:cNvPr>
          <p:cNvSpPr>
            <a:spLocks noGrp="1"/>
          </p:cNvSpPr>
          <p:nvPr>
            <p:ph type="title"/>
          </p:nvPr>
        </p:nvSpPr>
        <p:spPr>
          <a:xfrm>
            <a:off x="6053668" y="803325"/>
            <a:ext cx="5314536" cy="1325563"/>
          </a:xfrm>
        </p:spPr>
        <p:txBody>
          <a:bodyPr>
            <a:normAutofit/>
          </a:bodyPr>
          <a:lstStyle/>
          <a:p>
            <a:r>
              <a:rPr lang="en-US" dirty="0"/>
              <a:t>#3</a:t>
            </a:r>
            <a:endParaRPr lang="en-CA"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hishing">
            <a:extLst>
              <a:ext uri="{FF2B5EF4-FFF2-40B4-BE49-F238E27FC236}">
                <a16:creationId xmlns:a16="http://schemas.microsoft.com/office/drawing/2014/main" id="{1276B14F-A640-CB57-F1A9-0050B6DEE6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BEF9280-A200-422D-ADCD-F07838DFA5CA}"/>
              </a:ext>
            </a:extLst>
          </p:cNvPr>
          <p:cNvSpPr>
            <a:spLocks noGrp="1"/>
          </p:cNvSpPr>
          <p:nvPr>
            <p:ph idx="1"/>
          </p:nvPr>
        </p:nvSpPr>
        <p:spPr>
          <a:xfrm>
            <a:off x="6053667" y="2279018"/>
            <a:ext cx="5314543" cy="3375920"/>
          </a:xfrm>
        </p:spPr>
        <p:txBody>
          <a:bodyPr anchor="t">
            <a:normAutofit/>
          </a:bodyPr>
          <a:lstStyle/>
          <a:p>
            <a:r>
              <a:rPr lang="en-US" sz="3200" dirty="0"/>
              <a:t>Investigators are always available to respond to emails </a:t>
            </a:r>
            <a:endParaRPr lang="en-CA" sz="3200" dirty="0"/>
          </a:p>
        </p:txBody>
      </p:sp>
    </p:spTree>
    <p:extLst>
      <p:ext uri="{BB962C8B-B14F-4D97-AF65-F5344CB8AC3E}">
        <p14:creationId xmlns:p14="http://schemas.microsoft.com/office/powerpoint/2010/main" val="488861235"/>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72F9-484E-4B60-9124-16C3EF2F1886}"/>
              </a:ext>
            </a:extLst>
          </p:cNvPr>
          <p:cNvSpPr>
            <a:spLocks noGrp="1"/>
          </p:cNvSpPr>
          <p:nvPr>
            <p:ph type="title"/>
          </p:nvPr>
        </p:nvSpPr>
        <p:spPr>
          <a:xfrm>
            <a:off x="6053668" y="803325"/>
            <a:ext cx="5314536" cy="1325563"/>
          </a:xfrm>
        </p:spPr>
        <p:txBody>
          <a:bodyPr>
            <a:normAutofit/>
          </a:bodyPr>
          <a:lstStyle/>
          <a:p>
            <a:r>
              <a:rPr lang="en-US" dirty="0"/>
              <a:t>#2</a:t>
            </a:r>
            <a:endParaRPr lang="en-CA"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Presentation with media with solid fill">
            <a:extLst>
              <a:ext uri="{FF2B5EF4-FFF2-40B4-BE49-F238E27FC236}">
                <a16:creationId xmlns:a16="http://schemas.microsoft.com/office/drawing/2014/main" id="{1276B14F-A640-CB57-F1A9-0050B6DEE6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BEF9280-A200-422D-ADCD-F07838DFA5CA}"/>
              </a:ext>
            </a:extLst>
          </p:cNvPr>
          <p:cNvSpPr>
            <a:spLocks noGrp="1"/>
          </p:cNvSpPr>
          <p:nvPr>
            <p:ph idx="1"/>
          </p:nvPr>
        </p:nvSpPr>
        <p:spPr>
          <a:xfrm>
            <a:off x="6053667" y="2279018"/>
            <a:ext cx="5314543" cy="3375920"/>
          </a:xfrm>
        </p:spPr>
        <p:txBody>
          <a:bodyPr anchor="t">
            <a:normAutofit/>
          </a:bodyPr>
          <a:lstStyle/>
          <a:p>
            <a:r>
              <a:rPr lang="en-US" sz="3200" dirty="0"/>
              <a:t>IOs need to watch the video statement with the complainant/victim/witness even though the Crown isn’t in the room/on zoom to watch it</a:t>
            </a:r>
            <a:endParaRPr lang="en-CA" sz="3200" dirty="0"/>
          </a:p>
        </p:txBody>
      </p:sp>
    </p:spTree>
    <p:extLst>
      <p:ext uri="{BB962C8B-B14F-4D97-AF65-F5344CB8AC3E}">
        <p14:creationId xmlns:p14="http://schemas.microsoft.com/office/powerpoint/2010/main" val="2218437173"/>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EF72F9-484E-4B60-9124-16C3EF2F1886}"/>
              </a:ext>
            </a:extLst>
          </p:cNvPr>
          <p:cNvSpPr>
            <a:spLocks noGrp="1"/>
          </p:cNvSpPr>
          <p:nvPr>
            <p:ph type="title"/>
          </p:nvPr>
        </p:nvSpPr>
        <p:spPr>
          <a:xfrm>
            <a:off x="6053668" y="803325"/>
            <a:ext cx="5314536" cy="1325563"/>
          </a:xfrm>
        </p:spPr>
        <p:txBody>
          <a:bodyPr>
            <a:normAutofit/>
          </a:bodyPr>
          <a:lstStyle/>
          <a:p>
            <a:r>
              <a:rPr lang="en-US" dirty="0"/>
              <a:t>#1</a:t>
            </a:r>
            <a:endParaRPr lang="en-CA"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Brain in head with solid fill">
            <a:extLst>
              <a:ext uri="{FF2B5EF4-FFF2-40B4-BE49-F238E27FC236}">
                <a16:creationId xmlns:a16="http://schemas.microsoft.com/office/drawing/2014/main" id="{1276B14F-A640-CB57-F1A9-0050B6DEE6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7BEF9280-A200-422D-ADCD-F07838DFA5CA}"/>
              </a:ext>
            </a:extLst>
          </p:cNvPr>
          <p:cNvSpPr>
            <a:spLocks noGrp="1"/>
          </p:cNvSpPr>
          <p:nvPr>
            <p:ph idx="1"/>
          </p:nvPr>
        </p:nvSpPr>
        <p:spPr>
          <a:xfrm>
            <a:off x="6053667" y="2279018"/>
            <a:ext cx="5314543" cy="3375920"/>
          </a:xfrm>
        </p:spPr>
        <p:txBody>
          <a:bodyPr anchor="t">
            <a:normAutofit/>
          </a:bodyPr>
          <a:lstStyle/>
          <a:p>
            <a:r>
              <a:rPr lang="en-US" sz="3200" dirty="0"/>
              <a:t>IOs can read Crown minds and know what is expected/wanted/needed during prep sessions and in court </a:t>
            </a:r>
            <a:endParaRPr lang="en-CA" sz="3200" dirty="0"/>
          </a:p>
        </p:txBody>
      </p:sp>
    </p:spTree>
    <p:extLst>
      <p:ext uri="{BB962C8B-B14F-4D97-AF65-F5344CB8AC3E}">
        <p14:creationId xmlns:p14="http://schemas.microsoft.com/office/powerpoint/2010/main" val="6961466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77ECA-569E-4D75-A99D-4C771425632C}"/>
              </a:ext>
            </a:extLst>
          </p:cNvPr>
          <p:cNvSpPr>
            <a:spLocks noGrp="1"/>
          </p:cNvSpPr>
          <p:nvPr>
            <p:ph type="title"/>
          </p:nvPr>
        </p:nvSpPr>
        <p:spPr>
          <a:xfrm>
            <a:off x="594360" y="637125"/>
            <a:ext cx="3802276" cy="5256371"/>
          </a:xfrm>
        </p:spPr>
        <p:txBody>
          <a:bodyPr>
            <a:normAutofit/>
          </a:bodyPr>
          <a:lstStyle/>
          <a:p>
            <a:r>
              <a:rPr lang="en-US" sz="4800">
                <a:solidFill>
                  <a:schemeClr val="bg1"/>
                </a:solidFill>
              </a:rPr>
              <a:t>Charge Wording Review</a:t>
            </a:r>
            <a:endParaRPr lang="en-CA" sz="4800">
              <a:solidFill>
                <a:schemeClr val="bg1"/>
              </a:solidFill>
            </a:endParaRPr>
          </a:p>
        </p:txBody>
      </p:sp>
      <p:graphicFrame>
        <p:nvGraphicFramePr>
          <p:cNvPr id="5" name="Content Placeholder 2">
            <a:extLst>
              <a:ext uri="{FF2B5EF4-FFF2-40B4-BE49-F238E27FC236}">
                <a16:creationId xmlns:a16="http://schemas.microsoft.com/office/drawing/2014/main" id="{88B0D0FD-65C8-31BF-1939-7FBF2F7CB01A}"/>
              </a:ext>
            </a:extLst>
          </p:cNvPr>
          <p:cNvGraphicFramePr>
            <a:graphicFrameLocks noGrp="1"/>
          </p:cNvGraphicFramePr>
          <p:nvPr>
            <p:ph idx="1"/>
            <p:extLst>
              <p:ext uri="{D42A27DB-BD31-4B8C-83A1-F6EECF244321}">
                <p14:modId xmlns:p14="http://schemas.microsoft.com/office/powerpoint/2010/main" val="259043166"/>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547252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A5B4632-C963-4296-86F0-79AA9EA5AE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8328" y="303591"/>
            <a:ext cx="4335327" cy="5896743"/>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F77ECA-569E-4D75-A99D-4C771425632C}"/>
              </a:ext>
            </a:extLst>
          </p:cNvPr>
          <p:cNvSpPr>
            <a:spLocks noGrp="1"/>
          </p:cNvSpPr>
          <p:nvPr>
            <p:ph type="title"/>
          </p:nvPr>
        </p:nvSpPr>
        <p:spPr>
          <a:xfrm>
            <a:off x="594360" y="637125"/>
            <a:ext cx="3802276" cy="5256371"/>
          </a:xfrm>
        </p:spPr>
        <p:txBody>
          <a:bodyPr>
            <a:normAutofit/>
          </a:bodyPr>
          <a:lstStyle/>
          <a:p>
            <a:r>
              <a:rPr lang="en-US" sz="4800" dirty="0">
                <a:solidFill>
                  <a:schemeClr val="bg1"/>
                </a:solidFill>
              </a:rPr>
              <a:t>IO @JPT</a:t>
            </a:r>
            <a:endParaRPr lang="en-CA" sz="4800" dirty="0">
              <a:solidFill>
                <a:schemeClr val="bg1"/>
              </a:solidFill>
            </a:endParaRPr>
          </a:p>
        </p:txBody>
      </p:sp>
      <p:graphicFrame>
        <p:nvGraphicFramePr>
          <p:cNvPr id="5" name="Content Placeholder 2">
            <a:extLst>
              <a:ext uri="{FF2B5EF4-FFF2-40B4-BE49-F238E27FC236}">
                <a16:creationId xmlns:a16="http://schemas.microsoft.com/office/drawing/2014/main" id="{88B0D0FD-65C8-31BF-1939-7FBF2F7CB01A}"/>
              </a:ext>
            </a:extLst>
          </p:cNvPr>
          <p:cNvGraphicFramePr>
            <a:graphicFrameLocks noGrp="1"/>
          </p:cNvGraphicFramePr>
          <p:nvPr>
            <p:ph idx="1"/>
            <p:extLst>
              <p:ext uri="{D42A27DB-BD31-4B8C-83A1-F6EECF244321}">
                <p14:modId xmlns:p14="http://schemas.microsoft.com/office/powerpoint/2010/main" val="3029659213"/>
              </p:ext>
            </p:extLst>
          </p:nvPr>
        </p:nvGraphicFramePr>
        <p:xfrm>
          <a:off x="5166985" y="303591"/>
          <a:ext cx="6588691" cy="5896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5039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6F45E1-DA68-4105-8BDA-B9F6D63D96E3}"/>
              </a:ext>
            </a:extLst>
          </p:cNvPr>
          <p:cNvSpPr>
            <a:spLocks noGrp="1"/>
          </p:cNvSpPr>
          <p:nvPr>
            <p:ph type="title"/>
          </p:nvPr>
        </p:nvSpPr>
        <p:spPr>
          <a:xfrm>
            <a:off x="804671" y="1330007"/>
            <a:ext cx="3820669" cy="4692396"/>
          </a:xfrm>
        </p:spPr>
        <p:txBody>
          <a:bodyPr anchor="ctr">
            <a:normAutofit/>
          </a:bodyPr>
          <a:lstStyle/>
          <a:p>
            <a:r>
              <a:rPr lang="en-US" sz="5400" dirty="0" err="1"/>
              <a:t>Gotta</a:t>
            </a:r>
            <a:r>
              <a:rPr lang="en-US" sz="5400" dirty="0"/>
              <a:t> Prep the Prep	</a:t>
            </a:r>
            <a:endParaRPr lang="en-CA" sz="5400" dirty="0"/>
          </a:p>
        </p:txBody>
      </p:sp>
      <p:sp>
        <p:nvSpPr>
          <p:cNvPr id="3" name="Content Placeholder 2">
            <a:extLst>
              <a:ext uri="{FF2B5EF4-FFF2-40B4-BE49-F238E27FC236}">
                <a16:creationId xmlns:a16="http://schemas.microsoft.com/office/drawing/2014/main" id="{C08B6638-8B65-4493-A861-6686801EB3B6}"/>
              </a:ext>
            </a:extLst>
          </p:cNvPr>
          <p:cNvSpPr>
            <a:spLocks noGrp="1"/>
          </p:cNvSpPr>
          <p:nvPr>
            <p:ph idx="1"/>
          </p:nvPr>
        </p:nvSpPr>
        <p:spPr>
          <a:xfrm>
            <a:off x="6071616" y="617838"/>
            <a:ext cx="5477256" cy="5404565"/>
          </a:xfrm>
        </p:spPr>
        <p:txBody>
          <a:bodyPr anchor="ctr">
            <a:normAutofit/>
          </a:bodyPr>
          <a:lstStyle/>
          <a:p>
            <a:r>
              <a:rPr lang="en-US" dirty="0"/>
              <a:t>Investigator should be the one present (investigative assistant/other officer)</a:t>
            </a:r>
          </a:p>
          <a:p>
            <a:r>
              <a:rPr lang="en-US" dirty="0"/>
              <a:t>Respect each other’s time</a:t>
            </a:r>
          </a:p>
          <a:p>
            <a:r>
              <a:rPr lang="en-US" dirty="0"/>
              <a:t>Must have discussion about note-taking</a:t>
            </a:r>
          </a:p>
          <a:p>
            <a:r>
              <a:rPr lang="en-US" dirty="0"/>
              <a:t>If IO is witness </a:t>
            </a:r>
            <a:r>
              <a:rPr lang="en-US" dirty="0" err="1"/>
              <a:t>gotta</a:t>
            </a:r>
            <a:r>
              <a:rPr lang="en-US" dirty="0"/>
              <a:t> prep that too</a:t>
            </a:r>
          </a:p>
          <a:p>
            <a:pPr lvl="1"/>
            <a:r>
              <a:rPr lang="en-US" dirty="0"/>
              <a:t>Don’t assume they’ve testified before</a:t>
            </a:r>
          </a:p>
        </p:txBody>
      </p:sp>
    </p:spTree>
    <p:extLst>
      <p:ext uri="{BB962C8B-B14F-4D97-AF65-F5344CB8AC3E}">
        <p14:creationId xmlns:p14="http://schemas.microsoft.com/office/powerpoint/2010/main" val="2920224222"/>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C4A1F-3080-44F7-8DFC-83D9A2B5B403}"/>
              </a:ext>
            </a:extLst>
          </p:cNvPr>
          <p:cNvSpPr>
            <a:spLocks noGrp="1"/>
          </p:cNvSpPr>
          <p:nvPr>
            <p:ph type="title"/>
          </p:nvPr>
        </p:nvSpPr>
        <p:spPr>
          <a:xfrm>
            <a:off x="6053668" y="803325"/>
            <a:ext cx="5314536" cy="1325563"/>
          </a:xfrm>
        </p:spPr>
        <p:txBody>
          <a:bodyPr>
            <a:normAutofit/>
          </a:bodyPr>
          <a:lstStyle/>
          <a:p>
            <a:r>
              <a:rPr lang="en-US" dirty="0"/>
              <a:t>IO in the Courtroom </a:t>
            </a:r>
            <a:endParaRPr lang="en-CA"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Employee Badge">
            <a:extLst>
              <a:ext uri="{FF2B5EF4-FFF2-40B4-BE49-F238E27FC236}">
                <a16:creationId xmlns:a16="http://schemas.microsoft.com/office/drawing/2014/main" id="{FC13B540-E8FB-400B-5B55-0B96DA71AE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F26D46E9-E4AD-43B4-A911-1EA4BE4F3D3E}"/>
              </a:ext>
            </a:extLst>
          </p:cNvPr>
          <p:cNvSpPr>
            <a:spLocks noGrp="1"/>
          </p:cNvSpPr>
          <p:nvPr>
            <p:ph idx="1"/>
          </p:nvPr>
        </p:nvSpPr>
        <p:spPr>
          <a:xfrm>
            <a:off x="6053667" y="2279018"/>
            <a:ext cx="5314543" cy="3375920"/>
          </a:xfrm>
        </p:spPr>
        <p:txBody>
          <a:bodyPr anchor="t">
            <a:normAutofit fontScale="70000" lnSpcReduction="20000"/>
          </a:bodyPr>
          <a:lstStyle/>
          <a:p>
            <a:r>
              <a:rPr lang="en-US" sz="3400" dirty="0"/>
              <a:t>Security issues and use of force options</a:t>
            </a:r>
          </a:p>
          <a:p>
            <a:r>
              <a:rPr lang="en-US" sz="3400" dirty="0"/>
              <a:t>Discuss who sits where</a:t>
            </a:r>
          </a:p>
          <a:p>
            <a:r>
              <a:rPr lang="en-US" sz="3400" dirty="0"/>
              <a:t>Assign a task (id case- only writing notes about ID) </a:t>
            </a:r>
          </a:p>
          <a:p>
            <a:r>
              <a:rPr lang="en-US" sz="3400" dirty="0"/>
              <a:t>Agree on how you will communicate </a:t>
            </a:r>
          </a:p>
          <a:p>
            <a:r>
              <a:rPr lang="en-US" sz="3400" dirty="0"/>
              <a:t>Consulting re: examination, cross, re-ex</a:t>
            </a:r>
          </a:p>
          <a:p>
            <a:r>
              <a:rPr lang="en-US" sz="3400" dirty="0"/>
              <a:t>IO brings exhibits to court (but you should be talking about this ahead of time)</a:t>
            </a:r>
          </a:p>
          <a:p>
            <a:pPr marL="0" indent="0">
              <a:buNone/>
            </a:pPr>
            <a:endParaRPr lang="en-US" sz="1800" dirty="0"/>
          </a:p>
        </p:txBody>
      </p:sp>
    </p:spTree>
    <p:extLst>
      <p:ext uri="{BB962C8B-B14F-4D97-AF65-F5344CB8AC3E}">
        <p14:creationId xmlns:p14="http://schemas.microsoft.com/office/powerpoint/2010/main" val="1227258456"/>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7587C-DD9E-4E01-8155-796729407960}"/>
              </a:ext>
            </a:extLst>
          </p:cNvPr>
          <p:cNvSpPr>
            <a:spLocks noGrp="1"/>
          </p:cNvSpPr>
          <p:nvPr>
            <p:ph type="title"/>
          </p:nvPr>
        </p:nvSpPr>
        <p:spPr>
          <a:xfrm>
            <a:off x="762001" y="803325"/>
            <a:ext cx="5314536" cy="1325563"/>
          </a:xfrm>
        </p:spPr>
        <p:txBody>
          <a:bodyPr>
            <a:normAutofit/>
          </a:bodyPr>
          <a:lstStyle/>
          <a:p>
            <a:r>
              <a:rPr lang="en-US" dirty="0"/>
              <a:t>We’re in this together</a:t>
            </a:r>
            <a:endParaRPr lang="en-CA" dirty="0"/>
          </a:p>
        </p:txBody>
      </p:sp>
      <p:sp>
        <p:nvSpPr>
          <p:cNvPr id="16" name="Content Placeholder 8">
            <a:extLst>
              <a:ext uri="{FF2B5EF4-FFF2-40B4-BE49-F238E27FC236}">
                <a16:creationId xmlns:a16="http://schemas.microsoft.com/office/drawing/2014/main" id="{67AF46CF-A5F9-D3DD-ECFF-B09274982B5C}"/>
              </a:ext>
            </a:extLst>
          </p:cNvPr>
          <p:cNvSpPr>
            <a:spLocks noGrp="1"/>
          </p:cNvSpPr>
          <p:nvPr>
            <p:ph idx="1"/>
          </p:nvPr>
        </p:nvSpPr>
        <p:spPr>
          <a:xfrm>
            <a:off x="762000" y="2279018"/>
            <a:ext cx="5314543" cy="3375920"/>
          </a:xfrm>
        </p:spPr>
        <p:txBody>
          <a:bodyPr anchor="t">
            <a:normAutofit/>
          </a:bodyPr>
          <a:lstStyle/>
          <a:p>
            <a:r>
              <a:rPr lang="en-US" sz="3200" dirty="0"/>
              <a:t>Say thank you</a:t>
            </a:r>
          </a:p>
          <a:p>
            <a:r>
              <a:rPr lang="en-US" sz="3200" dirty="0"/>
              <a:t>Debrief (regardless of outcomes)</a:t>
            </a:r>
          </a:p>
          <a:p>
            <a:pPr lvl="1"/>
            <a:r>
              <a:rPr lang="en-US" sz="2800" dirty="0"/>
              <a:t>Ask for feedback </a:t>
            </a:r>
          </a:p>
          <a:p>
            <a:pPr lvl="1"/>
            <a:r>
              <a:rPr lang="en-US" sz="2800" dirty="0"/>
              <a:t>Give feedback </a:t>
            </a:r>
          </a:p>
        </p:txBody>
      </p:sp>
      <p:sp>
        <p:nvSpPr>
          <p:cNvPr id="17"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Content Placeholder 4" descr="A picture containing text, outdoor, music, guitar&#10;&#10;Description automatically generated">
            <a:extLst>
              <a:ext uri="{FF2B5EF4-FFF2-40B4-BE49-F238E27FC236}">
                <a16:creationId xmlns:a16="http://schemas.microsoft.com/office/drawing/2014/main" id="{3B8653FF-EAB7-4A71-BA08-EE3830C8444B}"/>
              </a:ext>
            </a:extLst>
          </p:cNvPr>
          <p:cNvPicPr>
            <a:picLocks noChangeAspect="1"/>
          </p:cNvPicPr>
          <p:nvPr/>
        </p:nvPicPr>
        <p:blipFill rotWithShape="1">
          <a:blip r:embed="rId3">
            <a:extLst>
              <a:ext uri="{28A0092B-C50C-407E-A947-70E740481C1C}">
                <a14:useLocalDpi xmlns:a14="http://schemas.microsoft.com/office/drawing/2010/main" val="0"/>
              </a:ext>
            </a:extLst>
          </a:blip>
          <a:srcRect l="9025" r="17959"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781064833"/>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3"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4"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5"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6"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7"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8"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a:extLst>
              <a:ext uri="{FF2B5EF4-FFF2-40B4-BE49-F238E27FC236}">
                <a16:creationId xmlns:a16="http://schemas.microsoft.com/office/drawing/2014/main" id="{0BDFA0A5-0D77-46DD-8402-3BC88CBB38D8}"/>
              </a:ext>
            </a:extLst>
          </p:cNvPr>
          <p:cNvSpPr>
            <a:spLocks noGrp="1"/>
          </p:cNvSpPr>
          <p:nvPr>
            <p:ph type="title"/>
          </p:nvPr>
        </p:nvSpPr>
        <p:spPr>
          <a:xfrm>
            <a:off x="535020" y="685800"/>
            <a:ext cx="2780271" cy="5105400"/>
          </a:xfrm>
        </p:spPr>
        <p:txBody>
          <a:bodyPr>
            <a:normAutofit/>
          </a:bodyPr>
          <a:lstStyle/>
          <a:p>
            <a:r>
              <a:rPr lang="en-US" sz="4000">
                <a:solidFill>
                  <a:srgbClr val="FFFFFF"/>
                </a:solidFill>
              </a:rPr>
              <a:t>What does teamwork get you? </a:t>
            </a:r>
            <a:endParaRPr lang="en-CA" sz="4000">
              <a:solidFill>
                <a:srgbClr val="FFFFFF"/>
              </a:solidFill>
            </a:endParaRPr>
          </a:p>
        </p:txBody>
      </p:sp>
      <p:graphicFrame>
        <p:nvGraphicFramePr>
          <p:cNvPr id="5" name="Content Placeholder 2">
            <a:extLst>
              <a:ext uri="{FF2B5EF4-FFF2-40B4-BE49-F238E27FC236}">
                <a16:creationId xmlns:a16="http://schemas.microsoft.com/office/drawing/2014/main" id="{62EB31BA-DDF0-A359-9414-D015F2912066}"/>
              </a:ext>
            </a:extLst>
          </p:cNvPr>
          <p:cNvGraphicFramePr>
            <a:graphicFrameLocks noGrp="1"/>
          </p:cNvGraphicFramePr>
          <p:nvPr>
            <p:ph idx="1"/>
            <p:extLst>
              <p:ext uri="{D42A27DB-BD31-4B8C-83A1-F6EECF244321}">
                <p14:modId xmlns:p14="http://schemas.microsoft.com/office/powerpoint/2010/main" val="69320231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05314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7DAF2-1B54-4BC4-9DC5-FD48DC77D8CC}"/>
              </a:ext>
            </a:extLst>
          </p:cNvPr>
          <p:cNvSpPr>
            <a:spLocks noGrp="1"/>
          </p:cNvSpPr>
          <p:nvPr>
            <p:ph type="title"/>
          </p:nvPr>
        </p:nvSpPr>
        <p:spPr>
          <a:xfrm>
            <a:off x="6053668" y="406401"/>
            <a:ext cx="5314536" cy="1191490"/>
          </a:xfrm>
        </p:spPr>
        <p:txBody>
          <a:bodyPr>
            <a:normAutofit/>
          </a:bodyPr>
          <a:lstStyle/>
          <a:p>
            <a:r>
              <a:rPr lang="en-US" b="1" dirty="0"/>
              <a:t>Pre-Charge Advice </a:t>
            </a:r>
            <a:endParaRPr lang="en-CA" b="1" dirty="0"/>
          </a:p>
        </p:txBody>
      </p:sp>
      <p:sp>
        <p:nvSpPr>
          <p:cNvPr id="3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2" name="Graphic 6" descr="Full Battery">
            <a:extLst>
              <a:ext uri="{FF2B5EF4-FFF2-40B4-BE49-F238E27FC236}">
                <a16:creationId xmlns:a16="http://schemas.microsoft.com/office/drawing/2014/main" id="{2E33E7EA-0002-04B4-15A9-BFF4D964E4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3" name="Content Placeholder 2">
            <a:extLst>
              <a:ext uri="{FF2B5EF4-FFF2-40B4-BE49-F238E27FC236}">
                <a16:creationId xmlns:a16="http://schemas.microsoft.com/office/drawing/2014/main" id="{3D734A36-2209-4358-A8E3-0CE3FBB7D3DE}"/>
              </a:ext>
            </a:extLst>
          </p:cNvPr>
          <p:cNvSpPr>
            <a:spLocks noGrp="1"/>
          </p:cNvSpPr>
          <p:nvPr>
            <p:ph idx="1"/>
          </p:nvPr>
        </p:nvSpPr>
        <p:spPr>
          <a:xfrm>
            <a:off x="5590866" y="1764145"/>
            <a:ext cx="6010007" cy="4076133"/>
          </a:xfrm>
        </p:spPr>
        <p:txBody>
          <a:bodyPr anchor="t">
            <a:normAutofit fontScale="92500" lnSpcReduction="20000"/>
          </a:bodyPr>
          <a:lstStyle/>
          <a:p>
            <a:r>
              <a:rPr lang="en-US" sz="1900" dirty="0"/>
              <a:t>This is not a session about pre-charge advice</a:t>
            </a:r>
          </a:p>
          <a:p>
            <a:r>
              <a:rPr lang="en-US" sz="1900" dirty="0"/>
              <a:t>Local offices have established practices for providing pre-charge advice</a:t>
            </a:r>
          </a:p>
          <a:p>
            <a:pPr lvl="1"/>
            <a:r>
              <a:rPr lang="en-US" sz="1900" dirty="0"/>
              <a:t>Follow your local practice!</a:t>
            </a:r>
          </a:p>
          <a:p>
            <a:pPr lvl="1"/>
            <a:r>
              <a:rPr lang="en-US" sz="1900" dirty="0"/>
              <a:t>Remember your regional resources: Lem (drink/drive), Rupert (SVAG), Cunningham (HT), McVey (ICE), Neubauer, Humphreys, Farrell &amp; MGM (G&amp;G), Tansey (can connect you with what you need)</a:t>
            </a:r>
          </a:p>
          <a:p>
            <a:r>
              <a:rPr lang="en-US" sz="1900" dirty="0"/>
              <a:t>Ottawa</a:t>
            </a:r>
          </a:p>
          <a:p>
            <a:pPr lvl="1"/>
            <a:r>
              <a:rPr lang="en-US" sz="1900" dirty="0"/>
              <a:t>Embedded Crown with OPS</a:t>
            </a:r>
          </a:p>
          <a:p>
            <a:r>
              <a:rPr lang="en-US" sz="1900" dirty="0"/>
              <a:t>Providing pre-charge advice should never be done lightly</a:t>
            </a:r>
          </a:p>
          <a:p>
            <a:pPr lvl="1"/>
            <a:r>
              <a:rPr lang="en-US" sz="1900" dirty="0"/>
              <a:t>Requires </a:t>
            </a:r>
            <a:r>
              <a:rPr lang="en-US" sz="1900" i="1" dirty="0"/>
              <a:t>full</a:t>
            </a:r>
            <a:r>
              <a:rPr lang="en-US" sz="1900" dirty="0"/>
              <a:t> file review</a:t>
            </a:r>
          </a:p>
          <a:p>
            <a:pPr lvl="1"/>
            <a:r>
              <a:rPr lang="en-US" sz="1900" dirty="0"/>
              <a:t>Should be in writing </a:t>
            </a:r>
          </a:p>
          <a:p>
            <a:pPr lvl="1"/>
            <a:r>
              <a:rPr lang="en-US" sz="1900" dirty="0"/>
              <a:t>Is privileged</a:t>
            </a:r>
          </a:p>
          <a:p>
            <a:pPr lvl="1"/>
            <a:r>
              <a:rPr lang="en-US" sz="1900" dirty="0"/>
              <a:t>Often requires consultation with other Crowns including Deputy or CC5</a:t>
            </a:r>
          </a:p>
          <a:p>
            <a:pPr lvl="1"/>
            <a:endParaRPr lang="en-CA" sz="1100" dirty="0"/>
          </a:p>
        </p:txBody>
      </p:sp>
    </p:spTree>
    <p:extLst>
      <p:ext uri="{BB962C8B-B14F-4D97-AF65-F5344CB8AC3E}">
        <p14:creationId xmlns:p14="http://schemas.microsoft.com/office/powerpoint/2010/main" val="2601254786"/>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Content Placeholder 5" descr="A group of stuffed animals&#10;&#10;Description automatically generated with low confidence">
            <a:extLst>
              <a:ext uri="{FF2B5EF4-FFF2-40B4-BE49-F238E27FC236}">
                <a16:creationId xmlns:a16="http://schemas.microsoft.com/office/drawing/2014/main" id="{C18D2328-FB81-40EC-AFD3-E1E63275D634}"/>
              </a:ext>
            </a:extLst>
          </p:cNvPr>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4972" r="16835" b="1"/>
          <a:stretch/>
        </p:blipFill>
        <p:spPr>
          <a:xfrm>
            <a:off x="20" y="10"/>
            <a:ext cx="7009876" cy="6857990"/>
          </a:xfrm>
          <a:custGeom>
            <a:avLst/>
            <a:gdLst/>
            <a:ahLst/>
            <a:cxnLst/>
            <a:rect l="l" t="t" r="r" b="b"/>
            <a:pathLst>
              <a:path w="7009896" h="6858000">
                <a:moveTo>
                  <a:pt x="0" y="0"/>
                </a:moveTo>
                <a:lnTo>
                  <a:pt x="7009896" y="0"/>
                </a:lnTo>
                <a:lnTo>
                  <a:pt x="7009896" y="1"/>
                </a:lnTo>
                <a:lnTo>
                  <a:pt x="6295211" y="1"/>
                </a:lnTo>
                <a:lnTo>
                  <a:pt x="6195255" y="380651"/>
                </a:lnTo>
                <a:cubicBezTo>
                  <a:pt x="5677600" y="2559611"/>
                  <a:pt x="5966601" y="4758249"/>
                  <a:pt x="6880029" y="6647018"/>
                </a:cubicBezTo>
                <a:lnTo>
                  <a:pt x="6988280" y="6858000"/>
                </a:lnTo>
                <a:lnTo>
                  <a:pt x="0" y="6858000"/>
                </a:lnTo>
                <a:close/>
              </a:path>
            </a:pathLst>
          </a:custGeom>
        </p:spPr>
      </p:pic>
      <p:sp>
        <p:nvSpPr>
          <p:cNvPr id="11" name="Freeform: Shape 10">
            <a:extLst>
              <a:ext uri="{FF2B5EF4-FFF2-40B4-BE49-F238E27FC236}">
                <a16:creationId xmlns:a16="http://schemas.microsoft.com/office/drawing/2014/main" id="{5FDF4720-5445-47BE-89FE-E40D1AE6F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11927" y="-1"/>
            <a:ext cx="6480073" cy="6858002"/>
          </a:xfrm>
          <a:custGeom>
            <a:avLst/>
            <a:gdLst>
              <a:gd name="connsiteX0" fmla="*/ 6130244 w 6480073"/>
              <a:gd name="connsiteY0" fmla="*/ 0 h 6858002"/>
              <a:gd name="connsiteX1" fmla="*/ 6212951 w 6480073"/>
              <a:gd name="connsiteY1" fmla="*/ 314584 h 6858002"/>
              <a:gd name="connsiteX2" fmla="*/ 5540779 w 6480073"/>
              <a:gd name="connsiteY2" fmla="*/ 6756649 h 6858002"/>
              <a:gd name="connsiteX3" fmla="*/ 5489971 w 6480073"/>
              <a:gd name="connsiteY3" fmla="*/ 6858002 h 6858002"/>
              <a:gd name="connsiteX4" fmla="*/ 0 w 6480073"/>
              <a:gd name="connsiteY4" fmla="*/ 6858002 h 6858002"/>
              <a:gd name="connsiteX5" fmla="*/ 0 w 6480073"/>
              <a:gd name="connsiteY5" fmla="*/ 0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80073" h="6858002">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useBgFill="1">
        <p:nvSpPr>
          <p:cNvPr id="13" name="Freeform: Shape 12">
            <a:extLst>
              <a:ext uri="{FF2B5EF4-FFF2-40B4-BE49-F238E27FC236}">
                <a16:creationId xmlns:a16="http://schemas.microsoft.com/office/drawing/2014/main" id="{AC8710B4-A815-4082-9E4F-F13A00070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42784" y="0"/>
            <a:ext cx="6249216" cy="6858001"/>
          </a:xfrm>
          <a:custGeom>
            <a:avLst/>
            <a:gdLst>
              <a:gd name="connsiteX0" fmla="*/ 0 w 6249216"/>
              <a:gd name="connsiteY0" fmla="*/ 0 h 6858001"/>
              <a:gd name="connsiteX1" fmla="*/ 5893742 w 6249216"/>
              <a:gd name="connsiteY1" fmla="*/ 1 h 6858001"/>
              <a:gd name="connsiteX2" fmla="*/ 5993697 w 6249216"/>
              <a:gd name="connsiteY2" fmla="*/ 380651 h 6858001"/>
              <a:gd name="connsiteX3" fmla="*/ 5308924 w 6249216"/>
              <a:gd name="connsiteY3" fmla="*/ 6647018 h 6858001"/>
              <a:gd name="connsiteX4" fmla="*/ 5200672 w 6249216"/>
              <a:gd name="connsiteY4" fmla="*/ 6858001 h 6858001"/>
              <a:gd name="connsiteX5" fmla="*/ 1 w 6249216"/>
              <a:gd name="connsiteY5" fmla="*/ 685800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49216" h="6858001">
                <a:moveTo>
                  <a:pt x="0" y="0"/>
                </a:moveTo>
                <a:lnTo>
                  <a:pt x="5893742" y="1"/>
                </a:lnTo>
                <a:lnTo>
                  <a:pt x="5993697" y="380651"/>
                </a:lnTo>
                <a:cubicBezTo>
                  <a:pt x="6511353" y="2559611"/>
                  <a:pt x="6222352" y="4758249"/>
                  <a:pt x="5308924" y="6647018"/>
                </a:cubicBezTo>
                <a:lnTo>
                  <a:pt x="5200672" y="6858001"/>
                </a:lnTo>
                <a:lnTo>
                  <a:pt x="1" y="6858001"/>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Content Placeholder 3">
            <a:extLst>
              <a:ext uri="{FF2B5EF4-FFF2-40B4-BE49-F238E27FC236}">
                <a16:creationId xmlns:a16="http://schemas.microsoft.com/office/drawing/2014/main" id="{2837895A-08EB-486A-9304-183301D441BF}"/>
              </a:ext>
            </a:extLst>
          </p:cNvPr>
          <p:cNvSpPr>
            <a:spLocks noGrp="1"/>
          </p:cNvSpPr>
          <p:nvPr>
            <p:ph sz="half" idx="2"/>
          </p:nvPr>
        </p:nvSpPr>
        <p:spPr>
          <a:xfrm>
            <a:off x="6557819" y="794327"/>
            <a:ext cx="5063568" cy="5348056"/>
          </a:xfrm>
        </p:spPr>
        <p:txBody>
          <a:bodyPr vert="horz" lIns="91440" tIns="45720" rIns="91440" bIns="45720" rtlCol="0" anchor="t">
            <a:normAutofit/>
          </a:bodyPr>
          <a:lstStyle/>
          <a:p>
            <a:r>
              <a:rPr lang="en-US" sz="2400" dirty="0"/>
              <a:t>They (almost always) really care about their cases</a:t>
            </a:r>
          </a:p>
          <a:p>
            <a:r>
              <a:rPr lang="en-US" sz="2400" dirty="0"/>
              <a:t>Are rarely told WTF is going on by Crowns</a:t>
            </a:r>
          </a:p>
          <a:p>
            <a:r>
              <a:rPr lang="en-US" sz="2400" dirty="0"/>
              <a:t>Get told everything at the last minute</a:t>
            </a:r>
          </a:p>
          <a:p>
            <a:r>
              <a:rPr lang="en-US" sz="2400" dirty="0"/>
              <a:t>Don’t get paid for a </a:t>
            </a:r>
            <a:r>
              <a:rPr lang="en-US" sz="2400" dirty="0" err="1"/>
              <a:t>fck</a:t>
            </a:r>
            <a:r>
              <a:rPr lang="en-US" sz="2400" dirty="0"/>
              <a:t>-ton of the work they do on files</a:t>
            </a:r>
          </a:p>
          <a:p>
            <a:r>
              <a:rPr lang="en-US" sz="2400" dirty="0"/>
              <a:t>Have no idea when the transcripts will be ready (it’s not their job)</a:t>
            </a:r>
          </a:p>
          <a:p>
            <a:r>
              <a:rPr lang="en-US" sz="2400" dirty="0"/>
              <a:t>Want to hear from the Crown about resolution, trial strategy </a:t>
            </a:r>
            <a:r>
              <a:rPr lang="en-US" sz="2400" dirty="0" err="1"/>
              <a:t>etc</a:t>
            </a:r>
            <a:endParaRPr lang="en-US" sz="2400" dirty="0"/>
          </a:p>
          <a:p>
            <a:r>
              <a:rPr lang="en-US" sz="2400" dirty="0"/>
              <a:t>Have amazing input on cross</a:t>
            </a:r>
          </a:p>
          <a:p>
            <a:r>
              <a:rPr lang="en-US" sz="2400" dirty="0"/>
              <a:t>Know the facts/file better than you</a:t>
            </a:r>
          </a:p>
          <a:p>
            <a:endParaRPr lang="en-US" sz="1500" dirty="0"/>
          </a:p>
        </p:txBody>
      </p:sp>
    </p:spTree>
    <p:extLst>
      <p:ext uri="{BB962C8B-B14F-4D97-AF65-F5344CB8AC3E}">
        <p14:creationId xmlns:p14="http://schemas.microsoft.com/office/powerpoint/2010/main" val="393606880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DCDD0CF-4F6E-4E66-B057-08664FA0A530}"/>
              </a:ext>
            </a:extLst>
          </p:cNvPr>
          <p:cNvSpPr>
            <a:spLocks noGrp="1"/>
          </p:cNvSpPr>
          <p:nvPr>
            <p:ph type="title"/>
          </p:nvPr>
        </p:nvSpPr>
        <p:spPr>
          <a:xfrm>
            <a:off x="373257" y="272322"/>
            <a:ext cx="6189466" cy="717030"/>
          </a:xfrm>
        </p:spPr>
        <p:txBody>
          <a:bodyPr vert="horz" lIns="91440" tIns="45720" rIns="91440" bIns="45720" rtlCol="0" anchor="t">
            <a:normAutofit/>
          </a:bodyPr>
          <a:lstStyle/>
          <a:p>
            <a:r>
              <a:rPr lang="en-US" sz="3600" b="1" kern="1200" dirty="0">
                <a:solidFill>
                  <a:schemeClr val="bg1"/>
                </a:solidFill>
                <a:latin typeface="+mj-lt"/>
                <a:ea typeface="+mj-ea"/>
                <a:cs typeface="+mj-cs"/>
              </a:rPr>
              <a:t>Where Does My IO Come From?</a:t>
            </a: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Stork Baby with solid fill">
            <a:extLst>
              <a:ext uri="{FF2B5EF4-FFF2-40B4-BE49-F238E27FC236}">
                <a16:creationId xmlns:a16="http://schemas.microsoft.com/office/drawing/2014/main" id="{10A08C91-31FE-85FE-F2E1-89F84B208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10424" y="1845770"/>
            <a:ext cx="4333875" cy="4333875"/>
          </a:xfrm>
          <a:prstGeom prst="rect">
            <a:avLst/>
          </a:prstGeom>
        </p:spPr>
      </p:pic>
      <p:sp>
        <p:nvSpPr>
          <p:cNvPr id="9" name="TextBox 8">
            <a:extLst>
              <a:ext uri="{FF2B5EF4-FFF2-40B4-BE49-F238E27FC236}">
                <a16:creationId xmlns:a16="http://schemas.microsoft.com/office/drawing/2014/main" id="{00D647C7-AF6F-4B8E-AE69-EABB236C5E73}"/>
              </a:ext>
            </a:extLst>
          </p:cNvPr>
          <p:cNvSpPr txBox="1"/>
          <p:nvPr/>
        </p:nvSpPr>
        <p:spPr>
          <a:xfrm>
            <a:off x="373257" y="2348654"/>
            <a:ext cx="5113143"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Overview of OPS structure</a:t>
            </a:r>
          </a:p>
          <a:p>
            <a:pPr marL="285750" indent="-285750">
              <a:buFont typeface="Arial" panose="020B0604020202020204" pitchFamily="34" charset="0"/>
              <a:buChar char="•"/>
            </a:pPr>
            <a:r>
              <a:rPr lang="en-US" sz="2800" dirty="0">
                <a:solidFill>
                  <a:schemeClr val="bg1"/>
                </a:solidFill>
              </a:rPr>
              <a:t>GAS </a:t>
            </a:r>
          </a:p>
          <a:p>
            <a:pPr marL="285750" indent="-285750">
              <a:buFont typeface="Arial" panose="020B0604020202020204" pitchFamily="34" charset="0"/>
              <a:buChar char="•"/>
            </a:pPr>
            <a:r>
              <a:rPr lang="en-US" sz="2800" dirty="0">
                <a:solidFill>
                  <a:schemeClr val="bg1"/>
                </a:solidFill>
              </a:rPr>
              <a:t>Other units</a:t>
            </a:r>
          </a:p>
          <a:p>
            <a:pPr marL="285750" indent="-285750">
              <a:buFont typeface="Arial" panose="020B0604020202020204" pitchFamily="34" charset="0"/>
              <a:buChar char="•"/>
            </a:pPr>
            <a:r>
              <a:rPr lang="en-CA" sz="2800" dirty="0">
                <a:solidFill>
                  <a:schemeClr val="bg1"/>
                </a:solidFill>
              </a:rPr>
              <a:t>Difference between VWAP and non-VWAP cases</a:t>
            </a:r>
            <a:endParaRPr lang="en-CA" dirty="0">
              <a:solidFill>
                <a:schemeClr val="bg1"/>
              </a:solidFill>
            </a:endParaRPr>
          </a:p>
        </p:txBody>
      </p:sp>
    </p:spTree>
    <p:extLst>
      <p:ext uri="{BB962C8B-B14F-4D97-AF65-F5344CB8AC3E}">
        <p14:creationId xmlns:p14="http://schemas.microsoft.com/office/powerpoint/2010/main" val="3605021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F9857ED-1DEF-4481-AEB4-E7759342AC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457275" cy="6858000"/>
          </a:xfrm>
          <a:custGeom>
            <a:avLst/>
            <a:gdLst>
              <a:gd name="connsiteX0" fmla="*/ 5457275 w 5457275"/>
              <a:gd name="connsiteY0" fmla="*/ 0 h 6858000"/>
              <a:gd name="connsiteX1" fmla="*/ 361354 w 5457275"/>
              <a:gd name="connsiteY1" fmla="*/ 0 h 6858000"/>
              <a:gd name="connsiteX2" fmla="*/ 335637 w 5457275"/>
              <a:gd name="connsiteY2" fmla="*/ 94722 h 6858000"/>
              <a:gd name="connsiteX3" fmla="*/ 690849 w 5457275"/>
              <a:gd name="connsiteY3" fmla="*/ 6842426 h 6858000"/>
              <a:gd name="connsiteX4" fmla="*/ 696735 w 5457275"/>
              <a:gd name="connsiteY4" fmla="*/ 6858000 h 6858000"/>
              <a:gd name="connsiteX5" fmla="*/ 5457275 w 54572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57275" h="6858000">
                <a:moveTo>
                  <a:pt x="5457275" y="0"/>
                </a:moveTo>
                <a:lnTo>
                  <a:pt x="361354" y="0"/>
                </a:lnTo>
                <a:lnTo>
                  <a:pt x="335637" y="94722"/>
                </a:lnTo>
                <a:cubicBezTo>
                  <a:pt x="-226206" y="2374054"/>
                  <a:pt x="-65870" y="4704140"/>
                  <a:pt x="690849" y="6842426"/>
                </a:cubicBezTo>
                <a:lnTo>
                  <a:pt x="696735" y="6858000"/>
                </a:lnTo>
                <a:lnTo>
                  <a:pt x="5457275" y="685800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6E4FBE1-8E8A-42A6-B693-88C8979D8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228693" cy="6858000"/>
          </a:xfrm>
          <a:custGeom>
            <a:avLst/>
            <a:gdLst>
              <a:gd name="connsiteX0" fmla="*/ 5228693 w 5228693"/>
              <a:gd name="connsiteY0" fmla="*/ 0 h 6858000"/>
              <a:gd name="connsiteX1" fmla="*/ 371685 w 5228693"/>
              <a:gd name="connsiteY1" fmla="*/ 1 h 6858000"/>
              <a:gd name="connsiteX2" fmla="*/ 319533 w 5228693"/>
              <a:gd name="connsiteY2" fmla="*/ 193787 h 6858000"/>
              <a:gd name="connsiteX3" fmla="*/ 623642 w 5228693"/>
              <a:gd name="connsiteY3" fmla="*/ 6599363 h 6858000"/>
              <a:gd name="connsiteX4" fmla="*/ 717029 w 5228693"/>
              <a:gd name="connsiteY4" fmla="*/ 6858000 h 6858000"/>
              <a:gd name="connsiteX5" fmla="*/ 5228693 w 5228693"/>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28693" h="6858000">
                <a:moveTo>
                  <a:pt x="5228693" y="0"/>
                </a:moveTo>
                <a:lnTo>
                  <a:pt x="371685" y="1"/>
                </a:lnTo>
                <a:lnTo>
                  <a:pt x="319533" y="193787"/>
                </a:lnTo>
                <a:cubicBezTo>
                  <a:pt x="-206622" y="2355719"/>
                  <a:pt x="-67685" y="4563346"/>
                  <a:pt x="623642" y="6599363"/>
                </a:cubicBezTo>
                <a:lnTo>
                  <a:pt x="717029" y="6858000"/>
                </a:lnTo>
                <a:lnTo>
                  <a:pt x="5228693" y="6858000"/>
                </a:lnTo>
                <a:close/>
              </a:path>
            </a:pathLst>
          </a:cu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B6F45E1-DA68-4105-8BDA-B9F6D63D96E3}"/>
              </a:ext>
            </a:extLst>
          </p:cNvPr>
          <p:cNvSpPr>
            <a:spLocks noGrp="1"/>
          </p:cNvSpPr>
          <p:nvPr>
            <p:ph type="title"/>
          </p:nvPr>
        </p:nvSpPr>
        <p:spPr>
          <a:xfrm>
            <a:off x="804671" y="1330007"/>
            <a:ext cx="3820669" cy="4692396"/>
          </a:xfrm>
        </p:spPr>
        <p:txBody>
          <a:bodyPr anchor="ctr">
            <a:normAutofit/>
          </a:bodyPr>
          <a:lstStyle/>
          <a:p>
            <a:r>
              <a:rPr lang="en-US" sz="5400"/>
              <a:t>Proper Intros 	</a:t>
            </a:r>
            <a:endParaRPr lang="en-CA" sz="5400"/>
          </a:p>
        </p:txBody>
      </p:sp>
      <p:sp>
        <p:nvSpPr>
          <p:cNvPr id="3" name="Content Placeholder 2">
            <a:extLst>
              <a:ext uri="{FF2B5EF4-FFF2-40B4-BE49-F238E27FC236}">
                <a16:creationId xmlns:a16="http://schemas.microsoft.com/office/drawing/2014/main" id="{C08B6638-8B65-4493-A861-6686801EB3B6}"/>
              </a:ext>
            </a:extLst>
          </p:cNvPr>
          <p:cNvSpPr>
            <a:spLocks noGrp="1"/>
          </p:cNvSpPr>
          <p:nvPr>
            <p:ph idx="1"/>
          </p:nvPr>
        </p:nvSpPr>
        <p:spPr>
          <a:xfrm>
            <a:off x="6071616" y="1330007"/>
            <a:ext cx="5477256" cy="4692396"/>
          </a:xfrm>
        </p:spPr>
        <p:txBody>
          <a:bodyPr anchor="ctr">
            <a:normAutofit/>
          </a:bodyPr>
          <a:lstStyle/>
          <a:p>
            <a:r>
              <a:rPr lang="en-US" sz="2200"/>
              <a:t>Introduce yourself to your IO</a:t>
            </a:r>
          </a:p>
          <a:p>
            <a:pPr lvl="1"/>
            <a:r>
              <a:rPr lang="en-US" sz="2200"/>
              <a:t>Hi my name is: [insert your name here]</a:t>
            </a:r>
          </a:p>
          <a:p>
            <a:pPr lvl="1"/>
            <a:r>
              <a:rPr lang="en-US" sz="2200"/>
              <a:t>Explain who you are: [I am the Crown assigned to this case, you may remember me from such correspondence as “can I have an update on the injuries” or “how much was the damage”]</a:t>
            </a:r>
          </a:p>
          <a:p>
            <a:pPr lvl="1"/>
            <a:r>
              <a:rPr lang="en-US" sz="2200"/>
              <a:t>Tell them about the upcoming dates [we have trial dates! Yay]</a:t>
            </a:r>
          </a:p>
          <a:p>
            <a:pPr lvl="1"/>
            <a:r>
              <a:rPr lang="en-US" sz="2200"/>
              <a:t>And let them know you would like to meet to chat about the case [I would like to meet to chat about the case]</a:t>
            </a:r>
          </a:p>
        </p:txBody>
      </p:sp>
    </p:spTree>
    <p:extLst>
      <p:ext uri="{BB962C8B-B14F-4D97-AF65-F5344CB8AC3E}">
        <p14:creationId xmlns:p14="http://schemas.microsoft.com/office/powerpoint/2010/main" val="82185128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B32A67F-3598-4A13-8552-DA884FFCCE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DCDD0CF-4F6E-4E66-B057-08664FA0A530}"/>
              </a:ext>
            </a:extLst>
          </p:cNvPr>
          <p:cNvSpPr>
            <a:spLocks noGrp="1"/>
          </p:cNvSpPr>
          <p:nvPr>
            <p:ph type="title"/>
          </p:nvPr>
        </p:nvSpPr>
        <p:spPr>
          <a:xfrm>
            <a:off x="373257" y="272322"/>
            <a:ext cx="7299752" cy="717030"/>
          </a:xfrm>
        </p:spPr>
        <p:txBody>
          <a:bodyPr vert="horz" lIns="91440" tIns="45720" rIns="91440" bIns="45720" rtlCol="0" anchor="t">
            <a:normAutofit/>
          </a:bodyPr>
          <a:lstStyle/>
          <a:p>
            <a:r>
              <a:rPr lang="en-US" sz="3600" b="1" dirty="0">
                <a:solidFill>
                  <a:schemeClr val="bg1"/>
                </a:solidFill>
              </a:rPr>
              <a:t>Types of Files &amp; Timing of Consult</a:t>
            </a:r>
            <a:endParaRPr lang="en-US" sz="3600" b="1" kern="1200" dirty="0">
              <a:solidFill>
                <a:schemeClr val="bg1"/>
              </a:solidFill>
              <a:latin typeface="+mj-lt"/>
              <a:ea typeface="+mj-ea"/>
              <a:cs typeface="+mj-cs"/>
            </a:endParaRPr>
          </a:p>
        </p:txBody>
      </p:sp>
      <p:sp>
        <p:nvSpPr>
          <p:cNvPr id="15" name="Freeform: Shape 14">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598EBA13-C937-430B-9523-439FE21096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1086" y="544777"/>
            <a:ext cx="6170914" cy="6313225"/>
          </a:xfrm>
          <a:custGeom>
            <a:avLst/>
            <a:gdLst>
              <a:gd name="connsiteX0" fmla="*/ 3397813 w 6170914"/>
              <a:gd name="connsiteY0" fmla="*/ 0 h 6313225"/>
              <a:gd name="connsiteX1" fmla="*/ 6019731 w 6170914"/>
              <a:gd name="connsiteY1" fmla="*/ 1236489 h 6313225"/>
              <a:gd name="connsiteX2" fmla="*/ 6170914 w 6170914"/>
              <a:gd name="connsiteY2" fmla="*/ 1438663 h 6313225"/>
              <a:gd name="connsiteX3" fmla="*/ 6170914 w 6170914"/>
              <a:gd name="connsiteY3" fmla="*/ 5356963 h 6313225"/>
              <a:gd name="connsiteX4" fmla="*/ 6019731 w 6170914"/>
              <a:gd name="connsiteY4" fmla="*/ 5559138 h 6313225"/>
              <a:gd name="connsiteX5" fmla="*/ 5194591 w 6170914"/>
              <a:gd name="connsiteY5" fmla="*/ 6282226 h 6313225"/>
              <a:gd name="connsiteX6" fmla="*/ 5141791 w 6170914"/>
              <a:gd name="connsiteY6" fmla="*/ 6313225 h 6313225"/>
              <a:gd name="connsiteX7" fmla="*/ 1659199 w 6170914"/>
              <a:gd name="connsiteY7" fmla="*/ 6313225 h 6313225"/>
              <a:gd name="connsiteX8" fmla="*/ 1498064 w 6170914"/>
              <a:gd name="connsiteY8" fmla="*/ 6215333 h 6313225"/>
              <a:gd name="connsiteX9" fmla="*/ 0 w 6170914"/>
              <a:gd name="connsiteY9" fmla="*/ 3397813 h 6313225"/>
              <a:gd name="connsiteX10" fmla="*/ 3397813 w 6170914"/>
              <a:gd name="connsiteY10" fmla="*/ 0 h 63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Graphic 9" descr="Hourglass 90% with solid fill">
            <a:extLst>
              <a:ext uri="{FF2B5EF4-FFF2-40B4-BE49-F238E27FC236}">
                <a16:creationId xmlns:a16="http://schemas.microsoft.com/office/drawing/2014/main" id="{10A08C91-31FE-85FE-F2E1-89F84B208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7210424" y="1845770"/>
            <a:ext cx="4333875" cy="4333875"/>
          </a:xfrm>
          <a:prstGeom prst="rect">
            <a:avLst/>
          </a:prstGeom>
        </p:spPr>
      </p:pic>
      <p:sp>
        <p:nvSpPr>
          <p:cNvPr id="9" name="TextBox 8">
            <a:extLst>
              <a:ext uri="{FF2B5EF4-FFF2-40B4-BE49-F238E27FC236}">
                <a16:creationId xmlns:a16="http://schemas.microsoft.com/office/drawing/2014/main" id="{00D647C7-AF6F-4B8E-AE69-EABB236C5E73}"/>
              </a:ext>
            </a:extLst>
          </p:cNvPr>
          <p:cNvSpPr txBox="1"/>
          <p:nvPr/>
        </p:nvSpPr>
        <p:spPr>
          <a:xfrm>
            <a:off x="647701" y="1685452"/>
            <a:ext cx="5113143" cy="4031873"/>
          </a:xfrm>
          <a:prstGeom prst="rect">
            <a:avLst/>
          </a:prstGeom>
          <a:noFill/>
        </p:spPr>
        <p:txBody>
          <a:bodyPr wrap="square" rtlCol="0">
            <a:spAutoFit/>
          </a:bodyPr>
          <a:lstStyle/>
          <a:p>
            <a:pPr marL="457200" indent="-457200">
              <a:buFont typeface="Arial" panose="020B0604020202020204" pitchFamily="34" charset="0"/>
              <a:buChar char="•"/>
            </a:pPr>
            <a:r>
              <a:rPr lang="en-US" sz="3200" dirty="0">
                <a:solidFill>
                  <a:schemeClr val="bg1"/>
                </a:solidFill>
              </a:rPr>
              <a:t>What types of files should you reach out on? </a:t>
            </a:r>
          </a:p>
          <a:p>
            <a:pPr marL="457200" indent="-457200">
              <a:buFont typeface="Arial" panose="020B0604020202020204" pitchFamily="34" charset="0"/>
              <a:buChar char="•"/>
            </a:pPr>
            <a:r>
              <a:rPr lang="en-US" sz="3200" dirty="0">
                <a:solidFill>
                  <a:schemeClr val="bg1"/>
                </a:solidFill>
              </a:rPr>
              <a:t>Reach out when:</a:t>
            </a:r>
          </a:p>
          <a:p>
            <a:pPr marL="914400" lvl="1" indent="-457200">
              <a:buFont typeface="Arial" panose="020B0604020202020204" pitchFamily="34" charset="0"/>
              <a:buChar char="•"/>
            </a:pPr>
            <a:r>
              <a:rPr lang="en-US" sz="3200" dirty="0">
                <a:solidFill>
                  <a:schemeClr val="bg1"/>
                </a:solidFill>
              </a:rPr>
              <a:t>trial/prelim date set</a:t>
            </a:r>
          </a:p>
          <a:p>
            <a:pPr marL="914400" lvl="1" indent="-457200">
              <a:buFont typeface="Arial" panose="020B0604020202020204" pitchFamily="34" charset="0"/>
              <a:buChar char="•"/>
            </a:pPr>
            <a:r>
              <a:rPr lang="en-US" sz="3200" dirty="0">
                <a:solidFill>
                  <a:schemeClr val="bg1"/>
                </a:solidFill>
              </a:rPr>
              <a:t>resolution </a:t>
            </a:r>
          </a:p>
          <a:p>
            <a:pPr marL="457200" indent="-457200">
              <a:buFont typeface="Arial" panose="020B0604020202020204" pitchFamily="34" charset="0"/>
              <a:buChar char="•"/>
            </a:pPr>
            <a:r>
              <a:rPr lang="en-US" sz="3200" dirty="0">
                <a:solidFill>
                  <a:schemeClr val="bg1"/>
                </a:solidFill>
              </a:rPr>
              <a:t>How does IO find out about anything on the file if you’re not telling them? </a:t>
            </a:r>
          </a:p>
        </p:txBody>
      </p:sp>
    </p:spTree>
    <p:extLst>
      <p:ext uri="{BB962C8B-B14F-4D97-AF65-F5344CB8AC3E}">
        <p14:creationId xmlns:p14="http://schemas.microsoft.com/office/powerpoint/2010/main" val="3222026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8"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CA0FFEEB-F6F8-4352-BBE2-A4C8399419DF}"/>
              </a:ext>
            </a:extLst>
          </p:cNvPr>
          <p:cNvPicPr>
            <a:picLocks noChangeAspect="1"/>
          </p:cNvPicPr>
          <p:nvPr/>
        </p:nvPicPr>
        <p:blipFill rotWithShape="1">
          <a:blip r:embed="rId2">
            <a:alphaModFix amt="50000"/>
          </a:blip>
          <a:srcRect b="25743"/>
          <a:stretch/>
        </p:blipFill>
        <p:spPr>
          <a:xfrm>
            <a:off x="20" y="1"/>
            <a:ext cx="12191980" cy="6857999"/>
          </a:xfrm>
          <a:prstGeom prst="rect">
            <a:avLst/>
          </a:prstGeom>
        </p:spPr>
      </p:pic>
      <p:sp>
        <p:nvSpPr>
          <p:cNvPr id="2" name="Title 1">
            <a:extLst>
              <a:ext uri="{FF2B5EF4-FFF2-40B4-BE49-F238E27FC236}">
                <a16:creationId xmlns:a16="http://schemas.microsoft.com/office/drawing/2014/main" id="{86B69DDC-8FE2-4CE4-B3BE-E26321E86BB5}"/>
              </a:ext>
            </a:extLst>
          </p:cNvPr>
          <p:cNvSpPr>
            <a:spLocks noGrp="1"/>
          </p:cNvSpPr>
          <p:nvPr>
            <p:ph type="ctrTitle"/>
          </p:nvPr>
        </p:nvSpPr>
        <p:spPr>
          <a:xfrm>
            <a:off x="1524000" y="1122362"/>
            <a:ext cx="9144000" cy="2900518"/>
          </a:xfrm>
        </p:spPr>
        <p:txBody>
          <a:bodyPr>
            <a:normAutofit/>
          </a:bodyPr>
          <a:lstStyle/>
          <a:p>
            <a:r>
              <a:rPr lang="en-US">
                <a:solidFill>
                  <a:srgbClr val="FFFFFF"/>
                </a:solidFill>
              </a:rPr>
              <a:t>Hit List (not the good kind)</a:t>
            </a:r>
            <a:endParaRPr lang="en-CA">
              <a:solidFill>
                <a:srgbClr val="FFFFFF"/>
              </a:solidFill>
            </a:endParaRPr>
          </a:p>
        </p:txBody>
      </p:sp>
      <p:sp>
        <p:nvSpPr>
          <p:cNvPr id="3" name="Content Placeholder 2">
            <a:extLst>
              <a:ext uri="{FF2B5EF4-FFF2-40B4-BE49-F238E27FC236}">
                <a16:creationId xmlns:a16="http://schemas.microsoft.com/office/drawing/2014/main" id="{1B2C6808-5277-41BB-B28C-CA18D9DD8C09}"/>
              </a:ext>
            </a:extLst>
          </p:cNvPr>
          <p:cNvSpPr>
            <a:spLocks noGrp="1"/>
          </p:cNvSpPr>
          <p:nvPr>
            <p:ph type="subTitle" idx="1"/>
          </p:nvPr>
        </p:nvSpPr>
        <p:spPr>
          <a:xfrm>
            <a:off x="1524000" y="4159404"/>
            <a:ext cx="9144000" cy="1098395"/>
          </a:xfrm>
        </p:spPr>
        <p:txBody>
          <a:bodyPr>
            <a:normAutofit/>
          </a:bodyPr>
          <a:lstStyle/>
          <a:p>
            <a:endParaRPr lang="en-US">
              <a:solidFill>
                <a:srgbClr val="FFFFFF"/>
              </a:solidFill>
            </a:endParaRPr>
          </a:p>
          <a:p>
            <a:endParaRPr lang="en-CA">
              <a:solidFill>
                <a:srgbClr val="FFFFFF"/>
              </a:solidFill>
            </a:endParaRPr>
          </a:p>
        </p:txBody>
      </p:sp>
    </p:spTree>
    <p:extLst>
      <p:ext uri="{BB962C8B-B14F-4D97-AF65-F5344CB8AC3E}">
        <p14:creationId xmlns:p14="http://schemas.microsoft.com/office/powerpoint/2010/main" val="37916975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C1AAE-4EA3-4C24-802E-94DE46C17015}"/>
              </a:ext>
            </a:extLst>
          </p:cNvPr>
          <p:cNvSpPr>
            <a:spLocks noGrp="1"/>
          </p:cNvSpPr>
          <p:nvPr>
            <p:ph type="title"/>
          </p:nvPr>
        </p:nvSpPr>
        <p:spPr>
          <a:xfrm>
            <a:off x="6053668" y="803325"/>
            <a:ext cx="5314536" cy="1325563"/>
          </a:xfrm>
        </p:spPr>
        <p:txBody>
          <a:bodyPr>
            <a:normAutofit/>
          </a:bodyPr>
          <a:lstStyle/>
          <a:p>
            <a:r>
              <a:rPr lang="en-US" dirty="0"/>
              <a:t>#5</a:t>
            </a:r>
            <a:endParaRPr lang="en-CA" dirty="0"/>
          </a:p>
        </p:txBody>
      </p:sp>
      <p:sp>
        <p:nvSpPr>
          <p:cNvPr id="10" name="Freeform: Shape 9">
            <a:extLst>
              <a:ext uri="{FF2B5EF4-FFF2-40B4-BE49-F238E27FC236}">
                <a16:creationId xmlns:a16="http://schemas.microsoft.com/office/drawing/2014/main" id="{E0D60ECE-8986-45DC-B7FE-EC7699B466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38829" cy="5840278"/>
          </a:xfrm>
          <a:custGeom>
            <a:avLst/>
            <a:gdLst>
              <a:gd name="connsiteX0" fmla="*/ 0 w 5438829"/>
              <a:gd name="connsiteY0" fmla="*/ 0 h 5840278"/>
              <a:gd name="connsiteX1" fmla="*/ 4466700 w 5438829"/>
              <a:gd name="connsiteY1" fmla="*/ 0 h 5840278"/>
              <a:gd name="connsiteX2" fmla="*/ 4652178 w 5438829"/>
              <a:gd name="connsiteY2" fmla="*/ 204077 h 5840278"/>
              <a:gd name="connsiteX3" fmla="*/ 5438829 w 5438829"/>
              <a:gd name="connsiteY3" fmla="*/ 2395363 h 5840278"/>
              <a:gd name="connsiteX4" fmla="*/ 1993914 w 5438829"/>
              <a:gd name="connsiteY4" fmla="*/ 5840278 h 5840278"/>
              <a:gd name="connsiteX5" fmla="*/ 67829 w 5438829"/>
              <a:gd name="connsiteY5" fmla="*/ 5251941 h 5840278"/>
              <a:gd name="connsiteX6" fmla="*/ 0 w 5438829"/>
              <a:gd name="connsiteY6" fmla="*/ 5201220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8829" h="5840278">
                <a:moveTo>
                  <a:pt x="0" y="0"/>
                </a:moveTo>
                <a:lnTo>
                  <a:pt x="4466700" y="0"/>
                </a:lnTo>
                <a:lnTo>
                  <a:pt x="4652178" y="204077"/>
                </a:lnTo>
                <a:cubicBezTo>
                  <a:pt x="5143616" y="799562"/>
                  <a:pt x="5438829" y="1562987"/>
                  <a:pt x="5438829" y="2395363"/>
                </a:cubicBezTo>
                <a:cubicBezTo>
                  <a:pt x="5438829" y="4297937"/>
                  <a:pt x="3896488" y="5840278"/>
                  <a:pt x="1993914" y="5840278"/>
                </a:cubicBezTo>
                <a:cubicBezTo>
                  <a:pt x="1280449" y="5840278"/>
                  <a:pt x="617641" y="5623387"/>
                  <a:pt x="67829" y="5251941"/>
                </a:cubicBezTo>
                <a:lnTo>
                  <a:pt x="0" y="520122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96964194-5878-40D2-8EC0-DDC58387F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269134" cy="5654940"/>
          </a:xfrm>
          <a:custGeom>
            <a:avLst/>
            <a:gdLst>
              <a:gd name="connsiteX0" fmla="*/ 0 w 5269134"/>
              <a:gd name="connsiteY0" fmla="*/ 0 h 5654940"/>
              <a:gd name="connsiteX1" fmla="*/ 4227767 w 5269134"/>
              <a:gd name="connsiteY1" fmla="*/ 0 h 5654940"/>
              <a:gd name="connsiteX2" fmla="*/ 4312042 w 5269134"/>
              <a:gd name="connsiteY2" fmla="*/ 76595 h 5654940"/>
              <a:gd name="connsiteX3" fmla="*/ 5269134 w 5269134"/>
              <a:gd name="connsiteY3" fmla="*/ 2387221 h 5654940"/>
              <a:gd name="connsiteX4" fmla="*/ 2001415 w 5269134"/>
              <a:gd name="connsiteY4" fmla="*/ 5654940 h 5654940"/>
              <a:gd name="connsiteX5" fmla="*/ 198928 w 5269134"/>
              <a:gd name="connsiteY5" fmla="*/ 5113274 h 5654940"/>
              <a:gd name="connsiteX6" fmla="*/ 0 w 5269134"/>
              <a:gd name="connsiteY6" fmla="*/ 4969563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69134" h="5654940">
                <a:moveTo>
                  <a:pt x="0" y="0"/>
                </a:moveTo>
                <a:lnTo>
                  <a:pt x="4227767" y="0"/>
                </a:lnTo>
                <a:lnTo>
                  <a:pt x="4312042" y="76595"/>
                </a:lnTo>
                <a:cubicBezTo>
                  <a:pt x="4903383" y="667936"/>
                  <a:pt x="5269134" y="1484866"/>
                  <a:pt x="5269134" y="2387221"/>
                </a:cubicBezTo>
                <a:cubicBezTo>
                  <a:pt x="5269134" y="4191932"/>
                  <a:pt x="3806126" y="5654940"/>
                  <a:pt x="2001415" y="5654940"/>
                </a:cubicBezTo>
                <a:cubicBezTo>
                  <a:pt x="1335223" y="5654940"/>
                  <a:pt x="715593" y="5455584"/>
                  <a:pt x="198928" y="5113274"/>
                </a:cubicBezTo>
                <a:lnTo>
                  <a:pt x="0" y="496956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Detective">
            <a:extLst>
              <a:ext uri="{FF2B5EF4-FFF2-40B4-BE49-F238E27FC236}">
                <a16:creationId xmlns:a16="http://schemas.microsoft.com/office/drawing/2014/main" id="{184E8688-0EBB-5B5B-4845-91EDA4BE98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1733" y="543135"/>
            <a:ext cx="3835488" cy="3835488"/>
          </a:xfrm>
          <a:prstGeom prst="rect">
            <a:avLst/>
          </a:prstGeom>
        </p:spPr>
      </p:pic>
      <p:sp>
        <p:nvSpPr>
          <p:cNvPr id="3" name="Content Placeholder 2">
            <a:extLst>
              <a:ext uri="{FF2B5EF4-FFF2-40B4-BE49-F238E27FC236}">
                <a16:creationId xmlns:a16="http://schemas.microsoft.com/office/drawing/2014/main" id="{37B3A7C5-5DCD-44D4-A509-493BA04B630F}"/>
              </a:ext>
            </a:extLst>
          </p:cNvPr>
          <p:cNvSpPr>
            <a:spLocks noGrp="1"/>
          </p:cNvSpPr>
          <p:nvPr>
            <p:ph idx="1"/>
          </p:nvPr>
        </p:nvSpPr>
        <p:spPr>
          <a:xfrm>
            <a:off x="6053667" y="2279018"/>
            <a:ext cx="5314543" cy="3375920"/>
          </a:xfrm>
        </p:spPr>
        <p:txBody>
          <a:bodyPr anchor="t">
            <a:normAutofit/>
          </a:bodyPr>
          <a:lstStyle/>
          <a:p>
            <a:r>
              <a:rPr lang="en-US" sz="3200" dirty="0"/>
              <a:t>Investigators </a:t>
            </a:r>
            <a:r>
              <a:rPr lang="en-US" sz="3200" i="1" dirty="0"/>
              <a:t>NEVER</a:t>
            </a:r>
            <a:r>
              <a:rPr lang="en-US" sz="3200" dirty="0"/>
              <a:t> want to be consulted/informed about resolutions</a:t>
            </a:r>
            <a:endParaRPr lang="en-CA" sz="3200" dirty="0"/>
          </a:p>
        </p:txBody>
      </p:sp>
    </p:spTree>
    <p:extLst>
      <p:ext uri="{BB962C8B-B14F-4D97-AF65-F5344CB8AC3E}">
        <p14:creationId xmlns:p14="http://schemas.microsoft.com/office/powerpoint/2010/main" val="34562283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700"/>
                                        <p:tgtEl>
                                          <p:spTgt spid="7"/>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57FB0E-CBE1-4693-90EE-6C617DEF9055}"/>
              </a:ext>
            </a:extLst>
          </p:cNvPr>
          <p:cNvPicPr>
            <a:picLocks noGrp="1" noChangeAspect="1"/>
          </p:cNvPicPr>
          <p:nvPr>
            <p:ph idx="1"/>
          </p:nvPr>
        </p:nvPicPr>
        <p:blipFill>
          <a:blip r:embed="rId3"/>
          <a:stretch>
            <a:fillRect/>
          </a:stretch>
        </p:blipFill>
        <p:spPr>
          <a:xfrm>
            <a:off x="2769989" y="643466"/>
            <a:ext cx="6652021" cy="5571067"/>
          </a:xfrm>
          <a:prstGeom prst="rect">
            <a:avLst/>
          </a:prstGeom>
        </p:spPr>
      </p:pic>
    </p:spTree>
    <p:extLst>
      <p:ext uri="{BB962C8B-B14F-4D97-AF65-F5344CB8AC3E}">
        <p14:creationId xmlns:p14="http://schemas.microsoft.com/office/powerpoint/2010/main" val="539983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TotalTime>
  <Words>1354</Words>
  <Application>Microsoft Office PowerPoint</Application>
  <PresentationFormat>Widescreen</PresentationFormat>
  <Paragraphs>195</Paragraphs>
  <Slides>19</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Calibri Light</vt:lpstr>
      <vt:lpstr>Office Theme</vt:lpstr>
      <vt:lpstr>MCM #130: Teamwork   14apr2022 Baldwin – Anderson – King – Henderson – MGM – Tansey </vt:lpstr>
      <vt:lpstr>Pre-Charge Advice </vt:lpstr>
      <vt:lpstr>PowerPoint Presentation</vt:lpstr>
      <vt:lpstr>Where Does My IO Come From?</vt:lpstr>
      <vt:lpstr>Proper Intros  </vt:lpstr>
      <vt:lpstr>Types of Files &amp; Timing of Consult</vt:lpstr>
      <vt:lpstr>Hit List (not the good kind)</vt:lpstr>
      <vt:lpstr>#5</vt:lpstr>
      <vt:lpstr>PowerPoint Presentation</vt:lpstr>
      <vt:lpstr>#4</vt:lpstr>
      <vt:lpstr>#3</vt:lpstr>
      <vt:lpstr>#2</vt:lpstr>
      <vt:lpstr>#1</vt:lpstr>
      <vt:lpstr>Charge Wording Review</vt:lpstr>
      <vt:lpstr>IO @JPT</vt:lpstr>
      <vt:lpstr>Gotta Prep the Prep </vt:lpstr>
      <vt:lpstr>IO in the Courtroom </vt:lpstr>
      <vt:lpstr>We’re in this together</vt:lpstr>
      <vt:lpstr>What does teamwork get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MCM #130: Teamwork   14apr2022 Baldwin – Anderson – King – Henderson – MGM – Tansey </dc:title>
  <dc:creator>Louise Tansey</dc:creator>
  <cp:lastModifiedBy>Tansey, Louise (MAG)</cp:lastModifiedBy>
  <cp:revision>12</cp:revision>
  <dcterms:created xsi:type="dcterms:W3CDTF">2022-04-05T15:22:49Z</dcterms:created>
  <dcterms:modified xsi:type="dcterms:W3CDTF">2022-04-14T20:37:19Z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34a106e-6316-442c-ad35-738afd673d2b_Enabled">
    <vt:lpwstr>true</vt:lpwstr>
  </property>
  <property fmtid="{D5CDD505-2E9C-101B-9397-08002B2CF9AE}" pid="3" name="MSIP_Label_034a106e-6316-442c-ad35-738afd673d2b_SetDate">
    <vt:lpwstr>2022-04-05T15:22:49Z</vt:lpwstr>
  </property>
  <property fmtid="{D5CDD505-2E9C-101B-9397-08002B2CF9AE}" pid="4" name="MSIP_Label_034a106e-6316-442c-ad35-738afd673d2b_Method">
    <vt:lpwstr>Standard</vt:lpwstr>
  </property>
  <property fmtid="{D5CDD505-2E9C-101B-9397-08002B2CF9AE}" pid="5" name="MSIP_Label_034a106e-6316-442c-ad35-738afd673d2b_Name">
    <vt:lpwstr>034a106e-6316-442c-ad35-738afd673d2b</vt:lpwstr>
  </property>
  <property fmtid="{D5CDD505-2E9C-101B-9397-08002B2CF9AE}" pid="6" name="MSIP_Label_034a106e-6316-442c-ad35-738afd673d2b_SiteId">
    <vt:lpwstr>cddc1229-ac2a-4b97-b78a-0e5cacb5865c</vt:lpwstr>
  </property>
  <property fmtid="{D5CDD505-2E9C-101B-9397-08002B2CF9AE}" pid="7" name="MSIP_Label_034a106e-6316-442c-ad35-738afd673d2b_ActionId">
    <vt:lpwstr>e939856f-491a-48ed-9f38-10a8c0c9818d</vt:lpwstr>
  </property>
  <property fmtid="{D5CDD505-2E9C-101B-9397-08002B2CF9AE}" pid="8" name="MSIP_Label_034a106e-6316-442c-ad35-738afd673d2b_ContentBits">
    <vt:lpwstr>0</vt:lpwstr>
  </property>
</Properties>
</file>