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5"/>
  </p:notesMasterIdLst>
  <p:sldIdLst>
    <p:sldId id="367" r:id="rId2"/>
    <p:sldId id="379" r:id="rId3"/>
    <p:sldId id="361" r:id="rId4"/>
    <p:sldId id="262" r:id="rId5"/>
    <p:sldId id="369" r:id="rId6"/>
    <p:sldId id="371" r:id="rId7"/>
    <p:sldId id="266" r:id="rId8"/>
    <p:sldId id="268" r:id="rId9"/>
    <p:sldId id="267" r:id="rId10"/>
    <p:sldId id="274" r:id="rId11"/>
    <p:sldId id="269" r:id="rId12"/>
    <p:sldId id="261" r:id="rId13"/>
    <p:sldId id="271" r:id="rId14"/>
    <p:sldId id="273" r:id="rId15"/>
    <p:sldId id="272" r:id="rId16"/>
    <p:sldId id="270" r:id="rId17"/>
    <p:sldId id="275" r:id="rId18"/>
    <p:sldId id="277" r:id="rId19"/>
    <p:sldId id="276" r:id="rId20"/>
    <p:sldId id="257" r:id="rId21"/>
    <p:sldId id="260" r:id="rId22"/>
    <p:sldId id="278" r:id="rId23"/>
    <p:sldId id="279" r:id="rId24"/>
    <p:sldId id="368" r:id="rId25"/>
    <p:sldId id="374" r:id="rId26"/>
    <p:sldId id="372" r:id="rId27"/>
    <p:sldId id="373" r:id="rId28"/>
    <p:sldId id="380" r:id="rId29"/>
    <p:sldId id="381" r:id="rId30"/>
    <p:sldId id="382" r:id="rId31"/>
    <p:sldId id="258" r:id="rId32"/>
    <p:sldId id="378" r:id="rId33"/>
    <p:sldId id="37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FE252D-F04D-4720-BC92-D2A4400BE734}" v="5" dt="2023-09-07T00:17:26.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4044" autoAdjust="0"/>
  </p:normalViewPr>
  <p:slideViewPr>
    <p:cSldViewPr>
      <p:cViewPr varScale="1">
        <p:scale>
          <a:sx n="81" d="100"/>
          <a:sy n="81" d="100"/>
        </p:scale>
        <p:origin x="15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sey, Louise (MAG)" userId="388ce529-93ec-454c-9a47-d666ba1749de" providerId="ADAL" clId="{B7FE252D-F04D-4720-BC92-D2A4400BE734}"/>
    <pc:docChg chg="undo custSel addSld delSld modSld sldOrd">
      <pc:chgData name="Tansey, Louise (MAG)" userId="388ce529-93ec-454c-9a47-d666ba1749de" providerId="ADAL" clId="{B7FE252D-F04D-4720-BC92-D2A4400BE734}" dt="2023-09-07T00:17:36.908" v="1561" actId="27614"/>
      <pc:docMkLst>
        <pc:docMk/>
      </pc:docMkLst>
      <pc:sldChg chg="ord">
        <pc:chgData name="Tansey, Louise (MAG)" userId="388ce529-93ec-454c-9a47-d666ba1749de" providerId="ADAL" clId="{B7FE252D-F04D-4720-BC92-D2A4400BE734}" dt="2023-09-07T00:16:42.584" v="1550"/>
        <pc:sldMkLst>
          <pc:docMk/>
          <pc:sldMk cId="2166132437" sldId="258"/>
        </pc:sldMkLst>
      </pc:sldChg>
      <pc:sldChg chg="modSp">
        <pc:chgData name="Tansey, Louise (MAG)" userId="388ce529-93ec-454c-9a47-d666ba1749de" providerId="ADAL" clId="{B7FE252D-F04D-4720-BC92-D2A4400BE734}" dt="2023-09-07T00:11:51.869" v="1477"/>
        <pc:sldMkLst>
          <pc:docMk/>
          <pc:sldMk cId="3446591376" sldId="262"/>
        </pc:sldMkLst>
        <pc:graphicFrameChg chg="mod">
          <ac:chgData name="Tansey, Louise (MAG)" userId="388ce529-93ec-454c-9a47-d666ba1749de" providerId="ADAL" clId="{B7FE252D-F04D-4720-BC92-D2A4400BE734}" dt="2023-09-07T00:11:51.869" v="1477"/>
          <ac:graphicFrameMkLst>
            <pc:docMk/>
            <pc:sldMk cId="3446591376" sldId="262"/>
            <ac:graphicFrameMk id="5" creationId="{530D64BE-DB84-41AA-9352-6320209CD84F}"/>
          </ac:graphicFrameMkLst>
        </pc:graphicFrameChg>
      </pc:sldChg>
      <pc:sldChg chg="modSp mod">
        <pc:chgData name="Tansey, Louise (MAG)" userId="388ce529-93ec-454c-9a47-d666ba1749de" providerId="ADAL" clId="{B7FE252D-F04D-4720-BC92-D2A4400BE734}" dt="2023-09-06T00:44:35.079" v="1" actId="20577"/>
        <pc:sldMkLst>
          <pc:docMk/>
          <pc:sldMk cId="2497229777" sldId="367"/>
        </pc:sldMkLst>
        <pc:spChg chg="mod">
          <ac:chgData name="Tansey, Louise (MAG)" userId="388ce529-93ec-454c-9a47-d666ba1749de" providerId="ADAL" clId="{B7FE252D-F04D-4720-BC92-D2A4400BE734}" dt="2023-09-06T00:44:35.079" v="1" actId="20577"/>
          <ac:spMkLst>
            <pc:docMk/>
            <pc:sldMk cId="2497229777" sldId="367"/>
            <ac:spMk id="3" creationId="{0C147FDE-AD35-44ED-B9E9-1288C26A4EDA}"/>
          </ac:spMkLst>
        </pc:spChg>
      </pc:sldChg>
      <pc:sldChg chg="addSp delSp modSp mod setBg">
        <pc:chgData name="Tansey, Louise (MAG)" userId="388ce529-93ec-454c-9a47-d666ba1749de" providerId="ADAL" clId="{B7FE252D-F04D-4720-BC92-D2A4400BE734}" dt="2023-09-07T00:13:35.707" v="1515" actId="20577"/>
        <pc:sldMkLst>
          <pc:docMk/>
          <pc:sldMk cId="221874773" sldId="368"/>
        </pc:sldMkLst>
        <pc:spChg chg="mod">
          <ac:chgData name="Tansey, Louise (MAG)" userId="388ce529-93ec-454c-9a47-d666ba1749de" providerId="ADAL" clId="{B7FE252D-F04D-4720-BC92-D2A4400BE734}" dt="2023-09-07T00:13:35.707" v="1515" actId="20577"/>
          <ac:spMkLst>
            <pc:docMk/>
            <pc:sldMk cId="221874773" sldId="368"/>
            <ac:spMk id="2" creationId="{DE77C6E2-0883-4E3F-8E91-E5740CC8A572}"/>
          </ac:spMkLst>
        </pc:spChg>
        <pc:spChg chg="mod">
          <ac:chgData name="Tansey, Louise (MAG)" userId="388ce529-93ec-454c-9a47-d666ba1749de" providerId="ADAL" clId="{B7FE252D-F04D-4720-BC92-D2A4400BE734}" dt="2023-09-07T00:13:22.528" v="1500" actId="26606"/>
          <ac:spMkLst>
            <pc:docMk/>
            <pc:sldMk cId="221874773" sldId="368"/>
            <ac:spMk id="4" creationId="{4F3CA42A-8A94-49F8-BF2D-C05CD2F429B8}"/>
          </ac:spMkLst>
        </pc:spChg>
        <pc:spChg chg="del">
          <ac:chgData name="Tansey, Louise (MAG)" userId="388ce529-93ec-454c-9a47-d666ba1749de" providerId="ADAL" clId="{B7FE252D-F04D-4720-BC92-D2A4400BE734}" dt="2023-09-07T00:13:22.528" v="1500" actId="26606"/>
          <ac:spMkLst>
            <pc:docMk/>
            <pc:sldMk cId="221874773" sldId="368"/>
            <ac:spMk id="13" creationId="{73C0A186-7444-4460-9C37-532E7671E99E}"/>
          </ac:spMkLst>
        </pc:spChg>
        <pc:spChg chg="del">
          <ac:chgData name="Tansey, Louise (MAG)" userId="388ce529-93ec-454c-9a47-d666ba1749de" providerId="ADAL" clId="{B7FE252D-F04D-4720-BC92-D2A4400BE734}" dt="2023-09-07T00:13:22.528" v="1500" actId="26606"/>
          <ac:spMkLst>
            <pc:docMk/>
            <pc:sldMk cId="221874773" sldId="368"/>
            <ac:spMk id="19" creationId="{029C0D00-401D-42B7-94D8-008C7DAA8E80}"/>
          </ac:spMkLst>
        </pc:spChg>
        <pc:spChg chg="add">
          <ac:chgData name="Tansey, Louise (MAG)" userId="388ce529-93ec-454c-9a47-d666ba1749de" providerId="ADAL" clId="{B7FE252D-F04D-4720-BC92-D2A4400BE734}" dt="2023-09-07T00:13:22.528" v="1500" actId="26606"/>
          <ac:spMkLst>
            <pc:docMk/>
            <pc:sldMk cId="221874773" sldId="368"/>
            <ac:spMk id="1035" creationId="{B8144315-1C5A-4185-A952-25D98D303D46}"/>
          </ac:spMkLst>
        </pc:spChg>
        <pc:spChg chg="add">
          <ac:chgData name="Tansey, Louise (MAG)" userId="388ce529-93ec-454c-9a47-d666ba1749de" providerId="ADAL" clId="{B7FE252D-F04D-4720-BC92-D2A4400BE734}" dt="2023-09-07T00:13:22.528" v="1500" actId="26606"/>
          <ac:spMkLst>
            <pc:docMk/>
            <pc:sldMk cId="221874773" sldId="368"/>
            <ac:spMk id="1037" creationId="{11CAC6F2-0806-417B-BF5D-5AEF6195FA49}"/>
          </ac:spMkLst>
        </pc:spChg>
        <pc:spChg chg="add">
          <ac:chgData name="Tansey, Louise (MAG)" userId="388ce529-93ec-454c-9a47-d666ba1749de" providerId="ADAL" clId="{B7FE252D-F04D-4720-BC92-D2A4400BE734}" dt="2023-09-07T00:13:22.528" v="1500" actId="26606"/>
          <ac:spMkLst>
            <pc:docMk/>
            <pc:sldMk cId="221874773" sldId="368"/>
            <ac:spMk id="1039" creationId="{D4723B02-0AAB-4F6E-BA41-8ED99D559D93}"/>
          </ac:spMkLst>
        </pc:spChg>
        <pc:grpChg chg="del">
          <ac:chgData name="Tansey, Louise (MAG)" userId="388ce529-93ec-454c-9a47-d666ba1749de" providerId="ADAL" clId="{B7FE252D-F04D-4720-BC92-D2A4400BE734}" dt="2023-09-07T00:13:22.528" v="1500" actId="26606"/>
          <ac:grpSpMkLst>
            <pc:docMk/>
            <pc:sldMk cId="221874773" sldId="368"/>
            <ac:grpSpMk id="9" creationId="{93E10248-AF0E-477D-B4D2-47C02CE4E353}"/>
          </ac:grpSpMkLst>
        </pc:grpChg>
        <pc:grpChg chg="del">
          <ac:chgData name="Tansey, Louise (MAG)" userId="388ce529-93ec-454c-9a47-d666ba1749de" providerId="ADAL" clId="{B7FE252D-F04D-4720-BC92-D2A4400BE734}" dt="2023-09-07T00:13:22.528" v="1500" actId="26606"/>
          <ac:grpSpMkLst>
            <pc:docMk/>
            <pc:sldMk cId="221874773" sldId="368"/>
            <ac:grpSpMk id="15" creationId="{5F72ECA3-2A46-4A5A-8330-12F7E22105BD}"/>
          </ac:grpSpMkLst>
        </pc:grpChg>
        <pc:grpChg chg="add">
          <ac:chgData name="Tansey, Louise (MAG)" userId="388ce529-93ec-454c-9a47-d666ba1749de" providerId="ADAL" clId="{B7FE252D-F04D-4720-BC92-D2A4400BE734}" dt="2023-09-07T00:13:22.528" v="1500" actId="26606"/>
          <ac:grpSpMkLst>
            <pc:docMk/>
            <pc:sldMk cId="221874773" sldId="368"/>
            <ac:grpSpMk id="1031" creationId="{4091D54B-59AB-4A5E-8E9E-0421BD66D4FB}"/>
          </ac:grpSpMkLst>
        </pc:grpChg>
        <pc:picChg chg="add mod">
          <ac:chgData name="Tansey, Louise (MAG)" userId="388ce529-93ec-454c-9a47-d666ba1749de" providerId="ADAL" clId="{B7FE252D-F04D-4720-BC92-D2A4400BE734}" dt="2023-09-07T00:13:22.528" v="1500" actId="26606"/>
          <ac:picMkLst>
            <pc:docMk/>
            <pc:sldMk cId="221874773" sldId="368"/>
            <ac:picMk id="1026" creationId="{029CCBAA-3FB4-29ED-9685-EAEB7026CED6}"/>
          </ac:picMkLst>
        </pc:picChg>
      </pc:sldChg>
      <pc:sldChg chg="modSp mod ord">
        <pc:chgData name="Tansey, Louise (MAG)" userId="388ce529-93ec-454c-9a47-d666ba1749de" providerId="ADAL" clId="{B7FE252D-F04D-4720-BC92-D2A4400BE734}" dt="2023-09-07T00:16:59.423" v="1554"/>
        <pc:sldMkLst>
          <pc:docMk/>
          <pc:sldMk cId="1842153321" sldId="372"/>
        </pc:sldMkLst>
        <pc:spChg chg="mod">
          <ac:chgData name="Tansey, Louise (MAG)" userId="388ce529-93ec-454c-9a47-d666ba1749de" providerId="ADAL" clId="{B7FE252D-F04D-4720-BC92-D2A4400BE734}" dt="2023-09-06T00:46:04.608" v="8" actId="20577"/>
          <ac:spMkLst>
            <pc:docMk/>
            <pc:sldMk cId="1842153321" sldId="372"/>
            <ac:spMk id="2" creationId="{CE50D944-22D2-45DB-93C2-5CED64AB8D41}"/>
          </ac:spMkLst>
        </pc:spChg>
      </pc:sldChg>
      <pc:sldChg chg="modSp mod ord">
        <pc:chgData name="Tansey, Louise (MAG)" userId="388ce529-93ec-454c-9a47-d666ba1749de" providerId="ADAL" clId="{B7FE252D-F04D-4720-BC92-D2A4400BE734}" dt="2023-09-07T00:17:03.607" v="1557" actId="20577"/>
        <pc:sldMkLst>
          <pc:docMk/>
          <pc:sldMk cId="275845223" sldId="374"/>
        </pc:sldMkLst>
        <pc:spChg chg="mod">
          <ac:chgData name="Tansey, Louise (MAG)" userId="388ce529-93ec-454c-9a47-d666ba1749de" providerId="ADAL" clId="{B7FE252D-F04D-4720-BC92-D2A4400BE734}" dt="2023-09-07T00:17:03.607" v="1557" actId="20577"/>
          <ac:spMkLst>
            <pc:docMk/>
            <pc:sldMk cId="275845223" sldId="374"/>
            <ac:spMk id="2" creationId="{1C1601B9-2C6C-4307-99B0-98238C5B6EA4}"/>
          </ac:spMkLst>
        </pc:spChg>
      </pc:sldChg>
      <pc:sldChg chg="addSp delSp modSp mod setClrOvrMap">
        <pc:chgData name="Tansey, Louise (MAG)" userId="388ce529-93ec-454c-9a47-d666ba1749de" providerId="ADAL" clId="{B7FE252D-F04D-4720-BC92-D2A4400BE734}" dt="2023-09-07T00:17:36.908" v="1561" actId="27614"/>
        <pc:sldMkLst>
          <pc:docMk/>
          <pc:sldMk cId="236303987" sldId="376"/>
        </pc:sldMkLst>
        <pc:spChg chg="mod">
          <ac:chgData name="Tansey, Louise (MAG)" userId="388ce529-93ec-454c-9a47-d666ba1749de" providerId="ADAL" clId="{B7FE252D-F04D-4720-BC92-D2A4400BE734}" dt="2023-09-07T00:17:31.482" v="1560" actId="26606"/>
          <ac:spMkLst>
            <pc:docMk/>
            <pc:sldMk cId="236303987" sldId="376"/>
            <ac:spMk id="2" creationId="{87CEE162-E535-4821-AE0F-9C6FFC369D78}"/>
          </ac:spMkLst>
        </pc:spChg>
        <pc:spChg chg="mod">
          <ac:chgData name="Tansey, Louise (MAG)" userId="388ce529-93ec-454c-9a47-d666ba1749de" providerId="ADAL" clId="{B7FE252D-F04D-4720-BC92-D2A4400BE734}" dt="2023-09-07T00:17:31.482" v="1560" actId="26606"/>
          <ac:spMkLst>
            <pc:docMk/>
            <pc:sldMk cId="236303987" sldId="376"/>
            <ac:spMk id="3" creationId="{6C788966-FD4E-4A83-9BC3-6B138F3FA28F}"/>
          </ac:spMkLst>
        </pc:spChg>
        <pc:spChg chg="mod">
          <ac:chgData name="Tansey, Louise (MAG)" userId="388ce529-93ec-454c-9a47-d666ba1749de" providerId="ADAL" clId="{B7FE252D-F04D-4720-BC92-D2A4400BE734}" dt="2023-09-07T00:17:31.482" v="1560" actId="26606"/>
          <ac:spMkLst>
            <pc:docMk/>
            <pc:sldMk cId="236303987" sldId="376"/>
            <ac:spMk id="4" creationId="{E31EA96D-BDB2-469C-8FB8-8FA962EA26CC}"/>
          </ac:spMkLst>
        </pc:spChg>
        <pc:spChg chg="del">
          <ac:chgData name="Tansey, Louise (MAG)" userId="388ce529-93ec-454c-9a47-d666ba1749de" providerId="ADAL" clId="{B7FE252D-F04D-4720-BC92-D2A4400BE734}" dt="2023-09-07T00:17:31.482" v="1560" actId="26606"/>
          <ac:spMkLst>
            <pc:docMk/>
            <pc:sldMk cId="236303987" sldId="376"/>
            <ac:spMk id="13" creationId="{73C0A186-7444-4460-9C37-532E7671E99E}"/>
          </ac:spMkLst>
        </pc:spChg>
        <pc:spChg chg="del">
          <ac:chgData name="Tansey, Louise (MAG)" userId="388ce529-93ec-454c-9a47-d666ba1749de" providerId="ADAL" clId="{B7FE252D-F04D-4720-BC92-D2A4400BE734}" dt="2023-09-07T00:17:31.482" v="1560" actId="26606"/>
          <ac:spMkLst>
            <pc:docMk/>
            <pc:sldMk cId="236303987" sldId="376"/>
            <ac:spMk id="15" creationId="{D22D1B95-2B54-43E9-85D9-B489F6C5DD0F}"/>
          </ac:spMkLst>
        </pc:spChg>
        <pc:spChg chg="del">
          <ac:chgData name="Tansey, Louise (MAG)" userId="388ce529-93ec-454c-9a47-d666ba1749de" providerId="ADAL" clId="{B7FE252D-F04D-4720-BC92-D2A4400BE734}" dt="2023-09-07T00:17:31.482" v="1560" actId="26606"/>
          <ac:spMkLst>
            <pc:docMk/>
            <pc:sldMk cId="236303987" sldId="376"/>
            <ac:spMk id="17" creationId="{7D0F3F6D-A49D-4406-8D61-1C4F8D792F04}"/>
          </ac:spMkLst>
        </pc:spChg>
        <pc:spChg chg="del">
          <ac:chgData name="Tansey, Louise (MAG)" userId="388ce529-93ec-454c-9a47-d666ba1749de" providerId="ADAL" clId="{B7FE252D-F04D-4720-BC92-D2A4400BE734}" dt="2023-09-07T00:17:31.482" v="1560" actId="26606"/>
          <ac:spMkLst>
            <pc:docMk/>
            <pc:sldMk cId="236303987" sldId="376"/>
            <ac:spMk id="19" creationId="{D953A318-DA8D-4405-9536-D889E45C5E3E}"/>
          </ac:spMkLst>
        </pc:spChg>
        <pc:spChg chg="del">
          <ac:chgData name="Tansey, Louise (MAG)" userId="388ce529-93ec-454c-9a47-d666ba1749de" providerId="ADAL" clId="{B7FE252D-F04D-4720-BC92-D2A4400BE734}" dt="2023-09-07T00:17:31.482" v="1560" actId="26606"/>
          <ac:spMkLst>
            <pc:docMk/>
            <pc:sldMk cId="236303987" sldId="376"/>
            <ac:spMk id="21" creationId="{9E382A3D-2F90-475C-8DF2-F666FEA3425B}"/>
          </ac:spMkLst>
        </pc:spChg>
        <pc:spChg chg="add">
          <ac:chgData name="Tansey, Louise (MAG)" userId="388ce529-93ec-454c-9a47-d666ba1749de" providerId="ADAL" clId="{B7FE252D-F04D-4720-BC92-D2A4400BE734}" dt="2023-09-07T00:17:31.482" v="1560" actId="26606"/>
          <ac:spMkLst>
            <pc:docMk/>
            <pc:sldMk cId="236303987" sldId="376"/>
            <ac:spMk id="30" creationId="{B8144315-1C5A-4185-A952-25D98D303D46}"/>
          </ac:spMkLst>
        </pc:spChg>
        <pc:spChg chg="add">
          <ac:chgData name="Tansey, Louise (MAG)" userId="388ce529-93ec-454c-9a47-d666ba1749de" providerId="ADAL" clId="{B7FE252D-F04D-4720-BC92-D2A4400BE734}" dt="2023-09-07T00:17:31.482" v="1560" actId="26606"/>
          <ac:spMkLst>
            <pc:docMk/>
            <pc:sldMk cId="236303987" sldId="376"/>
            <ac:spMk id="32" creationId="{11CAC6F2-0806-417B-BF5D-5AEF6195FA49}"/>
          </ac:spMkLst>
        </pc:spChg>
        <pc:spChg chg="add">
          <ac:chgData name="Tansey, Louise (MAG)" userId="388ce529-93ec-454c-9a47-d666ba1749de" providerId="ADAL" clId="{B7FE252D-F04D-4720-BC92-D2A4400BE734}" dt="2023-09-07T00:17:31.482" v="1560" actId="26606"/>
          <ac:spMkLst>
            <pc:docMk/>
            <pc:sldMk cId="236303987" sldId="376"/>
            <ac:spMk id="34" creationId="{D4723B02-0AAB-4F6E-BA41-8ED99D559D93}"/>
          </ac:spMkLst>
        </pc:spChg>
        <pc:grpChg chg="del">
          <ac:chgData name="Tansey, Louise (MAG)" userId="388ce529-93ec-454c-9a47-d666ba1749de" providerId="ADAL" clId="{B7FE252D-F04D-4720-BC92-D2A4400BE734}" dt="2023-09-07T00:17:31.482" v="1560" actId="26606"/>
          <ac:grpSpMkLst>
            <pc:docMk/>
            <pc:sldMk cId="236303987" sldId="376"/>
            <ac:grpSpMk id="9" creationId="{93E10248-AF0E-477D-B4D2-47C02CE4E353}"/>
          </ac:grpSpMkLst>
        </pc:grpChg>
        <pc:grpChg chg="add">
          <ac:chgData name="Tansey, Louise (MAG)" userId="388ce529-93ec-454c-9a47-d666ba1749de" providerId="ADAL" clId="{B7FE252D-F04D-4720-BC92-D2A4400BE734}" dt="2023-09-07T00:17:31.482" v="1560" actId="26606"/>
          <ac:grpSpMkLst>
            <pc:docMk/>
            <pc:sldMk cId="236303987" sldId="376"/>
            <ac:grpSpMk id="26" creationId="{4091D54B-59AB-4A5E-8E9E-0421BD66D4FB}"/>
          </ac:grpSpMkLst>
        </pc:grpChg>
        <pc:picChg chg="add mod">
          <ac:chgData name="Tansey, Louise (MAG)" userId="388ce529-93ec-454c-9a47-d666ba1749de" providerId="ADAL" clId="{B7FE252D-F04D-4720-BC92-D2A4400BE734}" dt="2023-09-07T00:17:36.908" v="1561" actId="27614"/>
          <ac:picMkLst>
            <pc:docMk/>
            <pc:sldMk cId="236303987" sldId="376"/>
            <ac:picMk id="5" creationId="{52299D01-5AA2-5E0A-3E4E-05F6AC2576F1}"/>
          </ac:picMkLst>
        </pc:picChg>
      </pc:sldChg>
      <pc:sldChg chg="del">
        <pc:chgData name="Tansey, Louise (MAG)" userId="388ce529-93ec-454c-9a47-d666ba1749de" providerId="ADAL" clId="{B7FE252D-F04D-4720-BC92-D2A4400BE734}" dt="2023-09-07T00:17:28.572" v="1559" actId="47"/>
        <pc:sldMkLst>
          <pc:docMk/>
          <pc:sldMk cId="71806024" sldId="377"/>
        </pc:sldMkLst>
      </pc:sldChg>
      <pc:sldChg chg="ord">
        <pc:chgData name="Tansey, Louise (MAG)" userId="388ce529-93ec-454c-9a47-d666ba1749de" providerId="ADAL" clId="{B7FE252D-F04D-4720-BC92-D2A4400BE734}" dt="2023-09-07T00:12:27.106" v="1479"/>
        <pc:sldMkLst>
          <pc:docMk/>
          <pc:sldMk cId="1392039498" sldId="378"/>
        </pc:sldMkLst>
      </pc:sldChg>
      <pc:sldChg chg="modSp new mod ord">
        <pc:chgData name="Tansey, Louise (MAG)" userId="388ce529-93ec-454c-9a47-d666ba1749de" providerId="ADAL" clId="{B7FE252D-F04D-4720-BC92-D2A4400BE734}" dt="2023-09-07T00:09:17.172" v="1255" actId="20577"/>
        <pc:sldMkLst>
          <pc:docMk/>
          <pc:sldMk cId="618494953" sldId="380"/>
        </pc:sldMkLst>
        <pc:spChg chg="mod">
          <ac:chgData name="Tansey, Louise (MAG)" userId="388ce529-93ec-454c-9a47-d666ba1749de" providerId="ADAL" clId="{B7FE252D-F04D-4720-BC92-D2A4400BE734}" dt="2023-09-06T00:46:11.778" v="30" actId="20577"/>
          <ac:spMkLst>
            <pc:docMk/>
            <pc:sldMk cId="618494953" sldId="380"/>
            <ac:spMk id="2" creationId="{71D16FBA-10F2-D41B-193A-02AA0C00B342}"/>
          </ac:spMkLst>
        </pc:spChg>
        <pc:spChg chg="mod">
          <ac:chgData name="Tansey, Louise (MAG)" userId="388ce529-93ec-454c-9a47-d666ba1749de" providerId="ADAL" clId="{B7FE252D-F04D-4720-BC92-D2A4400BE734}" dt="2023-09-07T00:09:17.172" v="1255" actId="20577"/>
          <ac:spMkLst>
            <pc:docMk/>
            <pc:sldMk cId="618494953" sldId="380"/>
            <ac:spMk id="3" creationId="{7F29010C-4242-45CF-47B9-9BA80A0E864B}"/>
          </ac:spMkLst>
        </pc:spChg>
      </pc:sldChg>
      <pc:sldChg chg="modSp new mod">
        <pc:chgData name="Tansey, Louise (MAG)" userId="388ce529-93ec-454c-9a47-d666ba1749de" providerId="ADAL" clId="{B7FE252D-F04D-4720-BC92-D2A4400BE734}" dt="2023-09-07T00:10:28.025" v="1475" actId="5793"/>
        <pc:sldMkLst>
          <pc:docMk/>
          <pc:sldMk cId="903921414" sldId="381"/>
        </pc:sldMkLst>
        <pc:spChg chg="mod">
          <ac:chgData name="Tansey, Louise (MAG)" userId="388ce529-93ec-454c-9a47-d666ba1749de" providerId="ADAL" clId="{B7FE252D-F04D-4720-BC92-D2A4400BE734}" dt="2023-09-07T00:09:28.465" v="1274" actId="20577"/>
          <ac:spMkLst>
            <pc:docMk/>
            <pc:sldMk cId="903921414" sldId="381"/>
            <ac:spMk id="2" creationId="{6DCF7241-47B7-46A3-53AE-F09A1AC6DF47}"/>
          </ac:spMkLst>
        </pc:spChg>
        <pc:spChg chg="mod">
          <ac:chgData name="Tansey, Louise (MAG)" userId="388ce529-93ec-454c-9a47-d666ba1749de" providerId="ADAL" clId="{B7FE252D-F04D-4720-BC92-D2A4400BE734}" dt="2023-09-07T00:10:28.025" v="1475" actId="5793"/>
          <ac:spMkLst>
            <pc:docMk/>
            <pc:sldMk cId="903921414" sldId="381"/>
            <ac:spMk id="3" creationId="{3CFB64C3-E4CE-06D7-63FB-E191AAE17940}"/>
          </ac:spMkLst>
        </pc:spChg>
      </pc:sldChg>
      <pc:sldChg chg="addSp delSp modSp new mod setBg setClrOvrMap">
        <pc:chgData name="Tansey, Louise (MAG)" userId="388ce529-93ec-454c-9a47-d666ba1749de" providerId="ADAL" clId="{B7FE252D-F04D-4720-BC92-D2A4400BE734}" dt="2023-09-07T00:16:17.418" v="1548" actId="14100"/>
        <pc:sldMkLst>
          <pc:docMk/>
          <pc:sldMk cId="2829820309" sldId="382"/>
        </pc:sldMkLst>
        <pc:spChg chg="del mod">
          <ac:chgData name="Tansey, Louise (MAG)" userId="388ce529-93ec-454c-9a47-d666ba1749de" providerId="ADAL" clId="{B7FE252D-F04D-4720-BC92-D2A4400BE734}" dt="2023-09-07T00:15:52.815" v="1519" actId="478"/>
          <ac:spMkLst>
            <pc:docMk/>
            <pc:sldMk cId="2829820309" sldId="382"/>
            <ac:spMk id="2" creationId="{804ADC2E-EEA7-7FC8-2E06-5E8CFA308693}"/>
          </ac:spMkLst>
        </pc:spChg>
        <pc:spChg chg="mod">
          <ac:chgData name="Tansey, Louise (MAG)" userId="388ce529-93ec-454c-9a47-d666ba1749de" providerId="ADAL" clId="{B7FE252D-F04D-4720-BC92-D2A4400BE734}" dt="2023-09-07T00:16:17.418" v="1548" actId="14100"/>
          <ac:spMkLst>
            <pc:docMk/>
            <pc:sldMk cId="2829820309" sldId="382"/>
            <ac:spMk id="3" creationId="{33360CAA-22B7-500C-9B69-22BF08B087B0}"/>
          </ac:spMkLst>
        </pc:spChg>
        <pc:spChg chg="mod">
          <ac:chgData name="Tansey, Louise (MAG)" userId="388ce529-93ec-454c-9a47-d666ba1749de" providerId="ADAL" clId="{B7FE252D-F04D-4720-BC92-D2A4400BE734}" dt="2023-09-07T00:15:57.722" v="1520" actId="26606"/>
          <ac:spMkLst>
            <pc:docMk/>
            <pc:sldMk cId="2829820309" sldId="382"/>
            <ac:spMk id="4" creationId="{F04E2C91-0347-7B2F-7C4F-6FDF578BE5B8}"/>
          </ac:spMkLst>
        </pc:spChg>
        <pc:spChg chg="add">
          <ac:chgData name="Tansey, Louise (MAG)" userId="388ce529-93ec-454c-9a47-d666ba1749de" providerId="ADAL" clId="{B7FE252D-F04D-4720-BC92-D2A4400BE734}" dt="2023-09-07T00:15:57.722" v="1520" actId="26606"/>
          <ac:spMkLst>
            <pc:docMk/>
            <pc:sldMk cId="2829820309" sldId="382"/>
            <ac:spMk id="2055" creationId="{11CAC6F2-0806-417B-BF5D-5AEF6195FA49}"/>
          </ac:spMkLst>
        </pc:spChg>
        <pc:spChg chg="add">
          <ac:chgData name="Tansey, Louise (MAG)" userId="388ce529-93ec-454c-9a47-d666ba1749de" providerId="ADAL" clId="{B7FE252D-F04D-4720-BC92-D2A4400BE734}" dt="2023-09-07T00:15:57.722" v="1520" actId="26606"/>
          <ac:spMkLst>
            <pc:docMk/>
            <pc:sldMk cId="2829820309" sldId="382"/>
            <ac:spMk id="2057" creationId="{D4723B02-0AAB-4F6E-BA41-8ED99D559D93}"/>
          </ac:spMkLst>
        </pc:spChg>
        <pc:graphicFrameChg chg="add del modGraphic">
          <ac:chgData name="Tansey, Louise (MAG)" userId="388ce529-93ec-454c-9a47-d666ba1749de" providerId="ADAL" clId="{B7FE252D-F04D-4720-BC92-D2A4400BE734}" dt="2023-09-07T00:12:41.065" v="1482" actId="27309"/>
          <ac:graphicFrameMkLst>
            <pc:docMk/>
            <pc:sldMk cId="2829820309" sldId="382"/>
            <ac:graphicFrameMk id="6" creationId="{B8970180-A99B-B343-5224-28454D2B7156}"/>
          </ac:graphicFrameMkLst>
        </pc:graphicFrameChg>
        <pc:picChg chg="add mod">
          <ac:chgData name="Tansey, Louise (MAG)" userId="388ce529-93ec-454c-9a47-d666ba1749de" providerId="ADAL" clId="{B7FE252D-F04D-4720-BC92-D2A4400BE734}" dt="2023-09-07T00:15:57.722" v="1520" actId="26606"/>
          <ac:picMkLst>
            <pc:docMk/>
            <pc:sldMk cId="2829820309" sldId="382"/>
            <ac:picMk id="2050" creationId="{844889E9-19FA-FEF5-9FB9-F511A1AB735D}"/>
          </ac:picMkLst>
        </pc:picChg>
      </pc:sldChg>
    </pc:docChg>
  </pc:docChgLst>
  <pc:docChgLst>
    <pc:chgData name="Louise Tansey" userId="388ce529-93ec-454c-9a47-d666ba1749de" providerId="ADAL" clId="{B7FE252D-F04D-4720-BC92-D2A4400BE734}"/>
    <pc:docChg chg="modSld">
      <pc:chgData name="Louise Tansey" userId="388ce529-93ec-454c-9a47-d666ba1749de" providerId="ADAL" clId="{B7FE252D-F04D-4720-BC92-D2A4400BE734}" dt="2023-09-07T20:24:58.565" v="1" actId="20577"/>
      <pc:docMkLst>
        <pc:docMk/>
      </pc:docMkLst>
      <pc:sldChg chg="modSp mod">
        <pc:chgData name="Louise Tansey" userId="388ce529-93ec-454c-9a47-d666ba1749de" providerId="ADAL" clId="{B7FE252D-F04D-4720-BC92-D2A4400BE734}" dt="2023-09-07T20:24:58.565" v="1" actId="20577"/>
        <pc:sldMkLst>
          <pc:docMk/>
          <pc:sldMk cId="2497229777" sldId="367"/>
        </pc:sldMkLst>
        <pc:spChg chg="mod">
          <ac:chgData name="Louise Tansey" userId="388ce529-93ec-454c-9a47-d666ba1749de" providerId="ADAL" clId="{B7FE252D-F04D-4720-BC92-D2A4400BE734}" dt="2023-09-07T20:24:58.565" v="1" actId="20577"/>
          <ac:spMkLst>
            <pc:docMk/>
            <pc:sldMk cId="2497229777" sldId="367"/>
            <ac:spMk id="3" creationId="{0C147FDE-AD35-44ED-B9E9-1288C26A4EDA}"/>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74178-D338-462A-BA95-14D3D76FD50D}"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65098DB-D6C4-4222-8D3E-00B69E02BAC8}">
      <dgm:prSet/>
      <dgm:spPr/>
      <dgm:t>
        <a:bodyPr/>
        <a:lstStyle/>
        <a:p>
          <a:pPr>
            <a:lnSpc>
              <a:spcPct val="100000"/>
            </a:lnSpc>
          </a:pPr>
          <a:r>
            <a:rPr lang="en-CA"/>
            <a:t>The law of objectionables</a:t>
          </a:r>
          <a:endParaRPr lang="en-US"/>
        </a:p>
      </dgm:t>
    </dgm:pt>
    <dgm:pt modelId="{DD328DB8-1ED3-4AAA-B2A1-9DA1BF1B9BDF}" type="parTrans" cxnId="{3F166129-B064-4B91-90A6-4F309F29DA02}">
      <dgm:prSet/>
      <dgm:spPr/>
      <dgm:t>
        <a:bodyPr/>
        <a:lstStyle/>
        <a:p>
          <a:endParaRPr lang="en-US"/>
        </a:p>
      </dgm:t>
    </dgm:pt>
    <dgm:pt modelId="{3D7AEFF0-58A8-4B58-A29B-78B8CA0CE4CA}" type="sibTrans" cxnId="{3F166129-B064-4B91-90A6-4F309F29DA02}">
      <dgm:prSet/>
      <dgm:spPr/>
      <dgm:t>
        <a:bodyPr/>
        <a:lstStyle/>
        <a:p>
          <a:endParaRPr lang="en-US"/>
        </a:p>
      </dgm:t>
    </dgm:pt>
    <dgm:pt modelId="{48B2EE7A-06C8-4CB5-8663-695DC2F74613}">
      <dgm:prSet/>
      <dgm:spPr/>
      <dgm:t>
        <a:bodyPr/>
        <a:lstStyle/>
        <a:p>
          <a:pPr>
            <a:lnSpc>
              <a:spcPct val="100000"/>
            </a:lnSpc>
          </a:pPr>
          <a:r>
            <a:rPr lang="en-CA"/>
            <a:t>The strategy of objecting</a:t>
          </a:r>
          <a:endParaRPr lang="en-US"/>
        </a:p>
      </dgm:t>
    </dgm:pt>
    <dgm:pt modelId="{B01D6A95-E731-4198-B8CC-7040DD2626AF}" type="parTrans" cxnId="{59EAA52C-A67B-48E5-9E4C-008024DA4B98}">
      <dgm:prSet/>
      <dgm:spPr/>
      <dgm:t>
        <a:bodyPr/>
        <a:lstStyle/>
        <a:p>
          <a:endParaRPr lang="en-US"/>
        </a:p>
      </dgm:t>
    </dgm:pt>
    <dgm:pt modelId="{28A58D52-A138-4D2B-92DA-F424B85DEF66}" type="sibTrans" cxnId="{59EAA52C-A67B-48E5-9E4C-008024DA4B98}">
      <dgm:prSet/>
      <dgm:spPr/>
      <dgm:t>
        <a:bodyPr/>
        <a:lstStyle/>
        <a:p>
          <a:endParaRPr lang="en-US"/>
        </a:p>
      </dgm:t>
    </dgm:pt>
    <dgm:pt modelId="{D57040FF-E122-438B-908E-62B6882969C4}">
      <dgm:prSet/>
      <dgm:spPr/>
      <dgm:t>
        <a:bodyPr/>
        <a:lstStyle/>
        <a:p>
          <a:pPr>
            <a:lnSpc>
              <a:spcPct val="100000"/>
            </a:lnSpc>
          </a:pPr>
          <a:r>
            <a:rPr lang="en-US" dirty="0"/>
            <a:t>How to object!</a:t>
          </a:r>
          <a:endParaRPr lang="en-CA" dirty="0"/>
        </a:p>
      </dgm:t>
    </dgm:pt>
    <dgm:pt modelId="{C4C920DA-D78D-45E0-A305-6FF680BE1F55}" type="parTrans" cxnId="{678C490B-8679-470F-BFF6-8F170AF07FD1}">
      <dgm:prSet/>
      <dgm:spPr/>
      <dgm:t>
        <a:bodyPr/>
        <a:lstStyle/>
        <a:p>
          <a:endParaRPr lang="en-CA"/>
        </a:p>
      </dgm:t>
    </dgm:pt>
    <dgm:pt modelId="{D5C93E74-0F62-4A31-B7A3-9F10011CA00B}" type="sibTrans" cxnId="{678C490B-8679-470F-BFF6-8F170AF07FD1}">
      <dgm:prSet/>
      <dgm:spPr/>
      <dgm:t>
        <a:bodyPr/>
        <a:lstStyle/>
        <a:p>
          <a:endParaRPr lang="en-CA"/>
        </a:p>
      </dgm:t>
    </dgm:pt>
    <dgm:pt modelId="{F8488924-1396-4A0A-A465-880DE05D43DD}" type="pres">
      <dgm:prSet presAssocID="{D6774178-D338-462A-BA95-14D3D76FD50D}" presName="root" presStyleCnt="0">
        <dgm:presLayoutVars>
          <dgm:dir/>
          <dgm:resizeHandles val="exact"/>
        </dgm:presLayoutVars>
      </dgm:prSet>
      <dgm:spPr/>
    </dgm:pt>
    <dgm:pt modelId="{4788067E-11C5-47A6-87BA-47508C970471}" type="pres">
      <dgm:prSet presAssocID="{565098DB-D6C4-4222-8D3E-00B69E02BAC8}" presName="compNode" presStyleCnt="0"/>
      <dgm:spPr/>
    </dgm:pt>
    <dgm:pt modelId="{CDEC3788-0DDF-46CD-A7A8-160255415A2E}" type="pres">
      <dgm:prSet presAssocID="{565098DB-D6C4-4222-8D3E-00B69E02BAC8}" presName="bgRect" presStyleLbl="bgShp" presStyleIdx="0" presStyleCnt="3"/>
      <dgm:spPr/>
    </dgm:pt>
    <dgm:pt modelId="{B00938AE-B79C-40F4-A318-0F4FE357962C}" type="pres">
      <dgm:prSet presAssocID="{565098DB-D6C4-4222-8D3E-00B69E02BAC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0D8F8423-DCE2-44D6-AE63-13C630339F58}" type="pres">
      <dgm:prSet presAssocID="{565098DB-D6C4-4222-8D3E-00B69E02BAC8}" presName="spaceRect" presStyleCnt="0"/>
      <dgm:spPr/>
    </dgm:pt>
    <dgm:pt modelId="{B1B3BE50-5AA9-4F56-BEAF-037758E68CAA}" type="pres">
      <dgm:prSet presAssocID="{565098DB-D6C4-4222-8D3E-00B69E02BAC8}" presName="parTx" presStyleLbl="revTx" presStyleIdx="0" presStyleCnt="3">
        <dgm:presLayoutVars>
          <dgm:chMax val="0"/>
          <dgm:chPref val="0"/>
        </dgm:presLayoutVars>
      </dgm:prSet>
      <dgm:spPr/>
    </dgm:pt>
    <dgm:pt modelId="{0EBBB458-B640-41DD-9C01-381FF67518EE}" type="pres">
      <dgm:prSet presAssocID="{3D7AEFF0-58A8-4B58-A29B-78B8CA0CE4CA}" presName="sibTrans" presStyleCnt="0"/>
      <dgm:spPr/>
    </dgm:pt>
    <dgm:pt modelId="{B63A9AB1-7E66-4426-B008-D62F22387095}" type="pres">
      <dgm:prSet presAssocID="{48B2EE7A-06C8-4CB5-8663-695DC2F74613}" presName="compNode" presStyleCnt="0"/>
      <dgm:spPr/>
    </dgm:pt>
    <dgm:pt modelId="{0F38CA7C-4F35-4C50-BC7C-069FD65213AE}" type="pres">
      <dgm:prSet presAssocID="{48B2EE7A-06C8-4CB5-8663-695DC2F74613}" presName="bgRect" presStyleLbl="bgShp" presStyleIdx="1" presStyleCnt="3"/>
      <dgm:spPr/>
    </dgm:pt>
    <dgm:pt modelId="{C7C86576-9324-4B80-83C2-4136A825FE3E}" type="pres">
      <dgm:prSet presAssocID="{48B2EE7A-06C8-4CB5-8663-695DC2F7461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0851635B-B5B0-4359-9543-86E9FE479137}" type="pres">
      <dgm:prSet presAssocID="{48B2EE7A-06C8-4CB5-8663-695DC2F74613}" presName="spaceRect" presStyleCnt="0"/>
      <dgm:spPr/>
    </dgm:pt>
    <dgm:pt modelId="{C4536BCB-D031-4BAC-B27C-643D87921D4B}" type="pres">
      <dgm:prSet presAssocID="{48B2EE7A-06C8-4CB5-8663-695DC2F74613}" presName="parTx" presStyleLbl="revTx" presStyleIdx="1" presStyleCnt="3">
        <dgm:presLayoutVars>
          <dgm:chMax val="0"/>
          <dgm:chPref val="0"/>
        </dgm:presLayoutVars>
      </dgm:prSet>
      <dgm:spPr/>
    </dgm:pt>
    <dgm:pt modelId="{D33A2DD9-4009-464D-8810-28CC1923D191}" type="pres">
      <dgm:prSet presAssocID="{28A58D52-A138-4D2B-92DA-F424B85DEF66}" presName="sibTrans" presStyleCnt="0"/>
      <dgm:spPr/>
    </dgm:pt>
    <dgm:pt modelId="{6BE6D885-10AF-47EF-B843-66CD95033598}" type="pres">
      <dgm:prSet presAssocID="{D57040FF-E122-438B-908E-62B6882969C4}" presName="compNode" presStyleCnt="0"/>
      <dgm:spPr/>
    </dgm:pt>
    <dgm:pt modelId="{02351232-8D38-4DA2-B486-F67A3D9BDDD7}" type="pres">
      <dgm:prSet presAssocID="{D57040FF-E122-438B-908E-62B6882969C4}" presName="bgRect" presStyleLbl="bgShp" presStyleIdx="2" presStyleCnt="3" custLinFactNeighborX="37172" custLinFactNeighborY="6522"/>
      <dgm:spPr/>
    </dgm:pt>
    <dgm:pt modelId="{BDDA21CA-0103-4BE8-A28B-862C517FFD52}" type="pres">
      <dgm:prSet presAssocID="{D57040FF-E122-438B-908E-62B6882969C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iraffe with solid fill"/>
        </a:ext>
      </dgm:extLst>
    </dgm:pt>
    <dgm:pt modelId="{E44FEAE0-4DE5-4427-93F6-0C0E53B6520A}" type="pres">
      <dgm:prSet presAssocID="{D57040FF-E122-438B-908E-62B6882969C4}" presName="spaceRect" presStyleCnt="0"/>
      <dgm:spPr/>
    </dgm:pt>
    <dgm:pt modelId="{88EFA813-D664-4E11-867D-8190C2DEDB96}" type="pres">
      <dgm:prSet presAssocID="{D57040FF-E122-438B-908E-62B6882969C4}" presName="parTx" presStyleLbl="revTx" presStyleIdx="2" presStyleCnt="3">
        <dgm:presLayoutVars>
          <dgm:chMax val="0"/>
          <dgm:chPref val="0"/>
        </dgm:presLayoutVars>
      </dgm:prSet>
      <dgm:spPr/>
    </dgm:pt>
  </dgm:ptLst>
  <dgm:cxnLst>
    <dgm:cxn modelId="{678C490B-8679-470F-BFF6-8F170AF07FD1}" srcId="{D6774178-D338-462A-BA95-14D3D76FD50D}" destId="{D57040FF-E122-438B-908E-62B6882969C4}" srcOrd="2" destOrd="0" parTransId="{C4C920DA-D78D-45E0-A305-6FF680BE1F55}" sibTransId="{D5C93E74-0F62-4A31-B7A3-9F10011CA00B}"/>
    <dgm:cxn modelId="{79FA3222-1EBA-4E7F-BC0D-BFD688187E22}" type="presOf" srcId="{48B2EE7A-06C8-4CB5-8663-695DC2F74613}" destId="{C4536BCB-D031-4BAC-B27C-643D87921D4B}" srcOrd="0" destOrd="0" presId="urn:microsoft.com/office/officeart/2018/2/layout/IconVerticalSolidList"/>
    <dgm:cxn modelId="{3F166129-B064-4B91-90A6-4F309F29DA02}" srcId="{D6774178-D338-462A-BA95-14D3D76FD50D}" destId="{565098DB-D6C4-4222-8D3E-00B69E02BAC8}" srcOrd="0" destOrd="0" parTransId="{DD328DB8-1ED3-4AAA-B2A1-9DA1BF1B9BDF}" sibTransId="{3D7AEFF0-58A8-4B58-A29B-78B8CA0CE4CA}"/>
    <dgm:cxn modelId="{59EAA52C-A67B-48E5-9E4C-008024DA4B98}" srcId="{D6774178-D338-462A-BA95-14D3D76FD50D}" destId="{48B2EE7A-06C8-4CB5-8663-695DC2F74613}" srcOrd="1" destOrd="0" parTransId="{B01D6A95-E731-4198-B8CC-7040DD2626AF}" sibTransId="{28A58D52-A138-4D2B-92DA-F424B85DEF66}"/>
    <dgm:cxn modelId="{F0A91F6D-3575-4E70-804C-1F13E818B65F}" type="presOf" srcId="{D6774178-D338-462A-BA95-14D3D76FD50D}" destId="{F8488924-1396-4A0A-A465-880DE05D43DD}" srcOrd="0" destOrd="0" presId="urn:microsoft.com/office/officeart/2018/2/layout/IconVerticalSolidList"/>
    <dgm:cxn modelId="{611B7B9A-7955-4A22-996D-7941BDB02DA2}" type="presOf" srcId="{565098DB-D6C4-4222-8D3E-00B69E02BAC8}" destId="{B1B3BE50-5AA9-4F56-BEAF-037758E68CAA}" srcOrd="0" destOrd="0" presId="urn:microsoft.com/office/officeart/2018/2/layout/IconVerticalSolidList"/>
    <dgm:cxn modelId="{898A63C5-D94D-4FEC-8348-4A7BEE078A5E}" type="presOf" srcId="{D57040FF-E122-438B-908E-62B6882969C4}" destId="{88EFA813-D664-4E11-867D-8190C2DEDB96}" srcOrd="0" destOrd="0" presId="urn:microsoft.com/office/officeart/2018/2/layout/IconVerticalSolidList"/>
    <dgm:cxn modelId="{662A4C64-2033-406F-879C-CE750A28800E}" type="presParOf" srcId="{F8488924-1396-4A0A-A465-880DE05D43DD}" destId="{4788067E-11C5-47A6-87BA-47508C970471}" srcOrd="0" destOrd="0" presId="urn:microsoft.com/office/officeart/2018/2/layout/IconVerticalSolidList"/>
    <dgm:cxn modelId="{10C03264-E60A-4F95-82DE-AF5E3BEA5433}" type="presParOf" srcId="{4788067E-11C5-47A6-87BA-47508C970471}" destId="{CDEC3788-0DDF-46CD-A7A8-160255415A2E}" srcOrd="0" destOrd="0" presId="urn:microsoft.com/office/officeart/2018/2/layout/IconVerticalSolidList"/>
    <dgm:cxn modelId="{1D46F970-4B20-4B26-B5AC-39BD159B849C}" type="presParOf" srcId="{4788067E-11C5-47A6-87BA-47508C970471}" destId="{B00938AE-B79C-40F4-A318-0F4FE357962C}" srcOrd="1" destOrd="0" presId="urn:microsoft.com/office/officeart/2018/2/layout/IconVerticalSolidList"/>
    <dgm:cxn modelId="{1BD64164-0B88-4F5A-8B6F-413C2F5068BE}" type="presParOf" srcId="{4788067E-11C5-47A6-87BA-47508C970471}" destId="{0D8F8423-DCE2-44D6-AE63-13C630339F58}" srcOrd="2" destOrd="0" presId="urn:microsoft.com/office/officeart/2018/2/layout/IconVerticalSolidList"/>
    <dgm:cxn modelId="{1DC3AE24-2969-4424-B1BA-E2CB1232E533}" type="presParOf" srcId="{4788067E-11C5-47A6-87BA-47508C970471}" destId="{B1B3BE50-5AA9-4F56-BEAF-037758E68CAA}" srcOrd="3" destOrd="0" presId="urn:microsoft.com/office/officeart/2018/2/layout/IconVerticalSolidList"/>
    <dgm:cxn modelId="{F4AF8AF0-D6F6-48A2-8E03-67096252638E}" type="presParOf" srcId="{F8488924-1396-4A0A-A465-880DE05D43DD}" destId="{0EBBB458-B640-41DD-9C01-381FF67518EE}" srcOrd="1" destOrd="0" presId="urn:microsoft.com/office/officeart/2018/2/layout/IconVerticalSolidList"/>
    <dgm:cxn modelId="{C1D5C1B4-71B2-4223-8D1B-74A401BE59A5}" type="presParOf" srcId="{F8488924-1396-4A0A-A465-880DE05D43DD}" destId="{B63A9AB1-7E66-4426-B008-D62F22387095}" srcOrd="2" destOrd="0" presId="urn:microsoft.com/office/officeart/2018/2/layout/IconVerticalSolidList"/>
    <dgm:cxn modelId="{3342533E-44E7-4963-A987-2D731257568D}" type="presParOf" srcId="{B63A9AB1-7E66-4426-B008-D62F22387095}" destId="{0F38CA7C-4F35-4C50-BC7C-069FD65213AE}" srcOrd="0" destOrd="0" presId="urn:microsoft.com/office/officeart/2018/2/layout/IconVerticalSolidList"/>
    <dgm:cxn modelId="{B5E619E8-3643-481C-B8BC-FB30A563EF1D}" type="presParOf" srcId="{B63A9AB1-7E66-4426-B008-D62F22387095}" destId="{C7C86576-9324-4B80-83C2-4136A825FE3E}" srcOrd="1" destOrd="0" presId="urn:microsoft.com/office/officeart/2018/2/layout/IconVerticalSolidList"/>
    <dgm:cxn modelId="{C22BA9D6-2F0E-4EF0-9566-822A0D978EAE}" type="presParOf" srcId="{B63A9AB1-7E66-4426-B008-D62F22387095}" destId="{0851635B-B5B0-4359-9543-86E9FE479137}" srcOrd="2" destOrd="0" presId="urn:microsoft.com/office/officeart/2018/2/layout/IconVerticalSolidList"/>
    <dgm:cxn modelId="{E76D9409-FF2F-4872-A063-7163364AF210}" type="presParOf" srcId="{B63A9AB1-7E66-4426-B008-D62F22387095}" destId="{C4536BCB-D031-4BAC-B27C-643D87921D4B}" srcOrd="3" destOrd="0" presId="urn:microsoft.com/office/officeart/2018/2/layout/IconVerticalSolidList"/>
    <dgm:cxn modelId="{5C59F4EB-DA47-477F-9788-79B39D218172}" type="presParOf" srcId="{F8488924-1396-4A0A-A465-880DE05D43DD}" destId="{D33A2DD9-4009-464D-8810-28CC1923D191}" srcOrd="3" destOrd="0" presId="urn:microsoft.com/office/officeart/2018/2/layout/IconVerticalSolidList"/>
    <dgm:cxn modelId="{18EBC5FC-D4C4-4F4B-8724-A9B98876C13D}" type="presParOf" srcId="{F8488924-1396-4A0A-A465-880DE05D43DD}" destId="{6BE6D885-10AF-47EF-B843-66CD95033598}" srcOrd="4" destOrd="0" presId="urn:microsoft.com/office/officeart/2018/2/layout/IconVerticalSolidList"/>
    <dgm:cxn modelId="{DCA3EF4D-2CB1-4F9C-B544-1F61379BA992}" type="presParOf" srcId="{6BE6D885-10AF-47EF-B843-66CD95033598}" destId="{02351232-8D38-4DA2-B486-F67A3D9BDDD7}" srcOrd="0" destOrd="0" presId="urn:microsoft.com/office/officeart/2018/2/layout/IconVerticalSolidList"/>
    <dgm:cxn modelId="{6AABFC1E-75ED-4ACF-9F84-B056510ACFE5}" type="presParOf" srcId="{6BE6D885-10AF-47EF-B843-66CD95033598}" destId="{BDDA21CA-0103-4BE8-A28B-862C517FFD52}" srcOrd="1" destOrd="0" presId="urn:microsoft.com/office/officeart/2018/2/layout/IconVerticalSolidList"/>
    <dgm:cxn modelId="{B658A630-3761-44D6-B49E-F71C5AC91C67}" type="presParOf" srcId="{6BE6D885-10AF-47EF-B843-66CD95033598}" destId="{E44FEAE0-4DE5-4427-93F6-0C0E53B6520A}" srcOrd="2" destOrd="0" presId="urn:microsoft.com/office/officeart/2018/2/layout/IconVerticalSolidList"/>
    <dgm:cxn modelId="{FF8A3B51-359B-4C8E-B0D2-EDC7A846DA77}" type="presParOf" srcId="{6BE6D885-10AF-47EF-B843-66CD95033598}" destId="{88EFA813-D664-4E11-867D-8190C2DEDB9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C3788-0DDF-46CD-A7A8-160255415A2E}">
      <dsp:nvSpPr>
        <dsp:cNvPr id="0" name=""/>
        <dsp:cNvSpPr/>
      </dsp:nvSpPr>
      <dsp:spPr>
        <a:xfrm>
          <a:off x="0" y="640"/>
          <a:ext cx="4793456"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0938AE-B79C-40F4-A318-0F4FE357962C}">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1B3BE50-5AA9-4F56-BEAF-037758E68CAA}">
      <dsp:nvSpPr>
        <dsp:cNvPr id="0" name=""/>
        <dsp:cNvSpPr/>
      </dsp:nvSpPr>
      <dsp:spPr>
        <a:xfrm>
          <a:off x="1730984" y="640"/>
          <a:ext cx="3062471"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100000"/>
            </a:lnSpc>
            <a:spcBef>
              <a:spcPct val="0"/>
            </a:spcBef>
            <a:spcAft>
              <a:spcPct val="35000"/>
            </a:spcAft>
            <a:buNone/>
          </a:pPr>
          <a:r>
            <a:rPr lang="en-CA" sz="2500" kern="1200"/>
            <a:t>The law of objectionables</a:t>
          </a:r>
          <a:endParaRPr lang="en-US" sz="2500" kern="1200"/>
        </a:p>
      </dsp:txBody>
      <dsp:txXfrm>
        <a:off x="1730984" y="640"/>
        <a:ext cx="3062471" cy="1498687"/>
      </dsp:txXfrm>
    </dsp:sp>
    <dsp:sp modelId="{0F38CA7C-4F35-4C50-BC7C-069FD65213AE}">
      <dsp:nvSpPr>
        <dsp:cNvPr id="0" name=""/>
        <dsp:cNvSpPr/>
      </dsp:nvSpPr>
      <dsp:spPr>
        <a:xfrm>
          <a:off x="0" y="1873999"/>
          <a:ext cx="4793456"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86576-9324-4B80-83C2-4136A825FE3E}">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536BCB-D031-4BAC-B27C-643D87921D4B}">
      <dsp:nvSpPr>
        <dsp:cNvPr id="0" name=""/>
        <dsp:cNvSpPr/>
      </dsp:nvSpPr>
      <dsp:spPr>
        <a:xfrm>
          <a:off x="1730984" y="1873999"/>
          <a:ext cx="3062471"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100000"/>
            </a:lnSpc>
            <a:spcBef>
              <a:spcPct val="0"/>
            </a:spcBef>
            <a:spcAft>
              <a:spcPct val="35000"/>
            </a:spcAft>
            <a:buNone/>
          </a:pPr>
          <a:r>
            <a:rPr lang="en-CA" sz="2500" kern="1200"/>
            <a:t>The strategy of objecting</a:t>
          </a:r>
          <a:endParaRPr lang="en-US" sz="2500" kern="1200"/>
        </a:p>
      </dsp:txBody>
      <dsp:txXfrm>
        <a:off x="1730984" y="1873999"/>
        <a:ext cx="3062471" cy="1498687"/>
      </dsp:txXfrm>
    </dsp:sp>
    <dsp:sp modelId="{02351232-8D38-4DA2-B486-F67A3D9BDDD7}">
      <dsp:nvSpPr>
        <dsp:cNvPr id="0" name=""/>
        <dsp:cNvSpPr/>
      </dsp:nvSpPr>
      <dsp:spPr>
        <a:xfrm>
          <a:off x="0" y="3747999"/>
          <a:ext cx="4793456"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DA21CA-0103-4BE8-A28B-862C517FFD52}">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FA813-D664-4E11-867D-8190C2DEDB96}">
      <dsp:nvSpPr>
        <dsp:cNvPr id="0" name=""/>
        <dsp:cNvSpPr/>
      </dsp:nvSpPr>
      <dsp:spPr>
        <a:xfrm>
          <a:off x="1730984" y="3747359"/>
          <a:ext cx="3062471"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100000"/>
            </a:lnSpc>
            <a:spcBef>
              <a:spcPct val="0"/>
            </a:spcBef>
            <a:spcAft>
              <a:spcPct val="35000"/>
            </a:spcAft>
            <a:buNone/>
          </a:pPr>
          <a:r>
            <a:rPr lang="en-US" sz="2500" kern="1200" dirty="0"/>
            <a:t>How to object!</a:t>
          </a:r>
          <a:endParaRPr lang="en-CA" sz="2500" kern="1200" dirty="0"/>
        </a:p>
      </dsp:txBody>
      <dsp:txXfrm>
        <a:off x="1730984" y="3747359"/>
        <a:ext cx="3062471" cy="14986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FD9DF-69AE-4B1E-B022-E65CCBDDCEA8}" type="datetimeFigureOut">
              <a:rPr lang="en-CA" smtClean="0"/>
              <a:t>09/07/2023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4AF8D1-4D2D-413F-BF40-87DFE70EEA40}" type="slidenum">
              <a:rPr lang="en-CA" smtClean="0"/>
              <a:t>‹#›</a:t>
            </a:fld>
            <a:endParaRPr lang="en-CA"/>
          </a:p>
        </p:txBody>
      </p:sp>
    </p:spTree>
    <p:extLst>
      <p:ext uri="{BB962C8B-B14F-4D97-AF65-F5344CB8AC3E}">
        <p14:creationId xmlns:p14="http://schemas.microsoft.com/office/powerpoint/2010/main" val="3395750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tx1"/>
                </a:solidFill>
              </a:rPr>
              <a:t>Note: excellent theory perhaps just not the right time to be bringing it up?</a:t>
            </a:r>
          </a:p>
          <a:p>
            <a:endParaRPr lang="en-CA" dirty="0"/>
          </a:p>
        </p:txBody>
      </p:sp>
      <p:sp>
        <p:nvSpPr>
          <p:cNvPr id="4" name="Slide Number Placeholder 3"/>
          <p:cNvSpPr>
            <a:spLocks noGrp="1"/>
          </p:cNvSpPr>
          <p:nvPr>
            <p:ph type="sldNum" sz="quarter" idx="5"/>
          </p:nvPr>
        </p:nvSpPr>
        <p:spPr/>
        <p:txBody>
          <a:bodyPr/>
          <a:lstStyle/>
          <a:p>
            <a:fld id="{2A4AF8D1-4D2D-413F-BF40-87DFE70EEA40}" type="slidenum">
              <a:rPr lang="en-CA" smtClean="0"/>
              <a:t>8</a:t>
            </a:fld>
            <a:endParaRPr lang="en-CA"/>
          </a:p>
        </p:txBody>
      </p:sp>
    </p:spTree>
    <p:extLst>
      <p:ext uri="{BB962C8B-B14F-4D97-AF65-F5344CB8AC3E}">
        <p14:creationId xmlns:p14="http://schemas.microsoft.com/office/powerpoint/2010/main" val="3565917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1" i="0" kern="1200" dirty="0">
                <a:solidFill>
                  <a:schemeClr val="tx1"/>
                </a:solidFill>
                <a:effectLst/>
                <a:latin typeface="+mn-lt"/>
                <a:ea typeface="+mn-ea"/>
                <a:cs typeface="+mn-cs"/>
              </a:rPr>
              <a:t>18</a:t>
            </a:r>
            <a:r>
              <a:rPr lang="en-CA" sz="1200" b="0" i="0" kern="1200" dirty="0">
                <a:solidFill>
                  <a:schemeClr val="tx1"/>
                </a:solidFill>
                <a:effectLst/>
                <a:latin typeface="+mn-lt"/>
                <a:ea typeface="+mn-ea"/>
                <a:cs typeface="+mn-cs"/>
              </a:rPr>
              <a:t>  Among his reasons for rejecting the appellant's evidence, the trial judge referred to his impression that the appellant's testimony was "tailored precisely to the evidence he knew would be forthcoming or to the forensic disclosure": at para. 47.</a:t>
            </a:r>
          </a:p>
          <a:p>
            <a:pPr fontAlgn="base"/>
            <a:r>
              <a:rPr lang="en-CA" sz="1200" b="1" i="0" kern="1200" dirty="0">
                <a:solidFill>
                  <a:schemeClr val="tx1"/>
                </a:solidFill>
                <a:effectLst/>
                <a:latin typeface="+mn-lt"/>
                <a:ea typeface="+mn-ea"/>
                <a:cs typeface="+mn-cs"/>
              </a:rPr>
              <a:t>19</a:t>
            </a:r>
            <a:r>
              <a:rPr lang="en-CA" sz="1200" b="0" i="0" kern="1200" dirty="0">
                <a:solidFill>
                  <a:schemeClr val="tx1"/>
                </a:solidFill>
                <a:effectLst/>
                <a:latin typeface="+mn-lt"/>
                <a:ea typeface="+mn-ea"/>
                <a:cs typeface="+mn-cs"/>
              </a:rPr>
              <a:t>  The trial judge did not elaborate on this comment with specific examples. However, the appellant had attended a preliminary inquiry, he had received Crown disclosure, and he heard the evidence of all the Crown witnesses including the toxicologist and the DNA expert. Due to a procedural anomaly, the accused first testified on a pre-trial </a:t>
            </a:r>
            <a:r>
              <a:rPr lang="en-CA" sz="1200" b="0" i="1" kern="1200" dirty="0" err="1">
                <a:solidFill>
                  <a:schemeClr val="tx1"/>
                </a:solidFill>
                <a:effectLst/>
                <a:latin typeface="+mn-lt"/>
                <a:ea typeface="+mn-ea"/>
                <a:cs typeface="+mn-cs"/>
              </a:rPr>
              <a:t>voir</a:t>
            </a:r>
            <a:r>
              <a:rPr lang="en-CA" sz="1200" b="0" i="1" kern="1200" dirty="0">
                <a:solidFill>
                  <a:schemeClr val="tx1"/>
                </a:solidFill>
                <a:effectLst/>
                <a:latin typeface="+mn-lt"/>
                <a:ea typeface="+mn-ea"/>
                <a:cs typeface="+mn-cs"/>
              </a:rPr>
              <a:t> dire</a:t>
            </a:r>
            <a:r>
              <a:rPr lang="en-CA" sz="1200" b="0" i="0" kern="1200" dirty="0">
                <a:solidFill>
                  <a:schemeClr val="tx1"/>
                </a:solidFill>
                <a:effectLst/>
                <a:latin typeface="+mn-lt"/>
                <a:ea typeface="+mn-ea"/>
                <a:cs typeface="+mn-cs"/>
              </a:rPr>
              <a:t> having already heard the testimony of the toxicologist and the DNA expert. The DNA evidence confirmed that the appellant had performed oral sex on the complainant and deposited his DNA in her vagina, but not that they had had intercourse. On the </a:t>
            </a:r>
            <a:r>
              <a:rPr lang="en-CA" sz="1200" b="0" i="1" kern="1200" dirty="0" err="1">
                <a:solidFill>
                  <a:schemeClr val="tx1"/>
                </a:solidFill>
                <a:effectLst/>
                <a:latin typeface="+mn-lt"/>
                <a:ea typeface="+mn-ea"/>
                <a:cs typeface="+mn-cs"/>
              </a:rPr>
              <a:t>voir</a:t>
            </a:r>
            <a:r>
              <a:rPr lang="en-CA" sz="1200" b="0" i="1" kern="1200" dirty="0">
                <a:solidFill>
                  <a:schemeClr val="tx1"/>
                </a:solidFill>
                <a:effectLst/>
                <a:latin typeface="+mn-lt"/>
                <a:ea typeface="+mn-ea"/>
                <a:cs typeface="+mn-cs"/>
              </a:rPr>
              <a:t> dire</a:t>
            </a:r>
            <a:r>
              <a:rPr lang="en-CA" sz="1200" b="0" i="0" kern="1200" dirty="0">
                <a:solidFill>
                  <a:schemeClr val="tx1"/>
                </a:solidFill>
                <a:effectLst/>
                <a:latin typeface="+mn-lt"/>
                <a:ea typeface="+mn-ea"/>
                <a:cs typeface="+mn-cs"/>
              </a:rPr>
              <a:t>, the appellant admitted in his evidence that he performed cunnilingus on the complainant and that he digitally penetrated her, but denied that he had had intercourse with her, as she claimed. The Crown suggests that the trial judge was merely referring to this procedural anomaly, which allowed the appellant to "tailor" his </a:t>
            </a:r>
            <a:r>
              <a:rPr lang="en-CA" sz="1200" b="0" i="1" kern="1200" dirty="0" err="1">
                <a:solidFill>
                  <a:schemeClr val="tx1"/>
                </a:solidFill>
                <a:effectLst/>
                <a:latin typeface="+mn-lt"/>
                <a:ea typeface="+mn-ea"/>
                <a:cs typeface="+mn-cs"/>
              </a:rPr>
              <a:t>voir</a:t>
            </a:r>
            <a:r>
              <a:rPr lang="en-CA" sz="1200" b="0" i="1" kern="1200" dirty="0">
                <a:solidFill>
                  <a:schemeClr val="tx1"/>
                </a:solidFill>
                <a:effectLst/>
                <a:latin typeface="+mn-lt"/>
                <a:ea typeface="+mn-ea"/>
                <a:cs typeface="+mn-cs"/>
              </a:rPr>
              <a:t> dire</a:t>
            </a:r>
            <a:r>
              <a:rPr lang="en-CA" sz="1200" b="0" i="0" kern="1200" dirty="0">
                <a:solidFill>
                  <a:schemeClr val="tx1"/>
                </a:solidFill>
                <a:effectLst/>
                <a:latin typeface="+mn-lt"/>
                <a:ea typeface="+mn-ea"/>
                <a:cs typeface="+mn-cs"/>
              </a:rPr>
              <a:t> testimony having benefitted from knowing the DNA evidence, and to then keep his evidence consistent when he subsequently testified in the trial proper.</a:t>
            </a:r>
          </a:p>
          <a:p>
            <a:pPr fontAlgn="base"/>
            <a:r>
              <a:rPr lang="en-CA" sz="1200" b="1" i="0" kern="1200" dirty="0">
                <a:solidFill>
                  <a:schemeClr val="tx1"/>
                </a:solidFill>
                <a:effectLst/>
                <a:latin typeface="+mn-lt"/>
                <a:ea typeface="+mn-ea"/>
                <a:cs typeface="+mn-cs"/>
              </a:rPr>
              <a:t>20</a:t>
            </a:r>
            <a:r>
              <a:rPr lang="en-CA" sz="1200" b="0" i="0" kern="1200" dirty="0">
                <a:solidFill>
                  <a:schemeClr val="tx1"/>
                </a:solidFill>
                <a:effectLst/>
                <a:latin typeface="+mn-lt"/>
                <a:ea typeface="+mn-ea"/>
                <a:cs typeface="+mn-cs"/>
              </a:rPr>
              <a:t>  Regardless of the reason the trial judge drew this conclusion, he fell into legal error by using the appellant's presence at his trial and his receipt of Crown disclosure against him.</a:t>
            </a:r>
          </a:p>
          <a:p>
            <a:endParaRPr lang="en-CA" dirty="0"/>
          </a:p>
        </p:txBody>
      </p:sp>
      <p:sp>
        <p:nvSpPr>
          <p:cNvPr id="4" name="Slide Number Placeholder 3"/>
          <p:cNvSpPr>
            <a:spLocks noGrp="1"/>
          </p:cNvSpPr>
          <p:nvPr>
            <p:ph type="sldNum" sz="quarter" idx="5"/>
          </p:nvPr>
        </p:nvSpPr>
        <p:spPr/>
        <p:txBody>
          <a:bodyPr/>
          <a:lstStyle/>
          <a:p>
            <a:fld id="{2A4AF8D1-4D2D-413F-BF40-87DFE70EEA40}" type="slidenum">
              <a:rPr lang="en-CA" smtClean="0"/>
              <a:t>21</a:t>
            </a:fld>
            <a:endParaRPr lang="en-CA"/>
          </a:p>
        </p:txBody>
      </p:sp>
    </p:spTree>
    <p:extLst>
      <p:ext uri="{BB962C8B-B14F-4D97-AF65-F5344CB8AC3E}">
        <p14:creationId xmlns:p14="http://schemas.microsoft.com/office/powerpoint/2010/main" val="339699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point of this other than being funny… is what do you do with a weak judge? Do you keep objecting</a:t>
            </a:r>
            <a:r>
              <a:rPr lang="en-CA" baseline="0" dirty="0"/>
              <a:t> to protect the record? </a:t>
            </a:r>
          </a:p>
          <a:p>
            <a:r>
              <a:rPr lang="en-CA" baseline="0" dirty="0"/>
              <a:t>Dig in </a:t>
            </a:r>
          </a:p>
          <a:p>
            <a:r>
              <a:rPr lang="en-CA" baseline="0" dirty="0"/>
              <a:t>You know the rules </a:t>
            </a:r>
          </a:p>
          <a:p>
            <a:r>
              <a:rPr lang="en-CA" baseline="0" dirty="0"/>
              <a:t>The goal is not to be well liked but well respected as an Assistant Crown Attorney</a:t>
            </a:r>
            <a:endParaRPr lang="en-CA" dirty="0"/>
          </a:p>
        </p:txBody>
      </p:sp>
      <p:sp>
        <p:nvSpPr>
          <p:cNvPr id="4" name="Slide Number Placeholder 3"/>
          <p:cNvSpPr>
            <a:spLocks noGrp="1"/>
          </p:cNvSpPr>
          <p:nvPr>
            <p:ph type="sldNum" sz="quarter" idx="10"/>
          </p:nvPr>
        </p:nvSpPr>
        <p:spPr/>
        <p:txBody>
          <a:bodyPr/>
          <a:lstStyle/>
          <a:p>
            <a:fld id="{2A4AF8D1-4D2D-413F-BF40-87DFE70EEA40}" type="slidenum">
              <a:rPr lang="en-CA" smtClean="0"/>
              <a:t>23</a:t>
            </a:fld>
            <a:endParaRPr lang="en-CA"/>
          </a:p>
        </p:txBody>
      </p:sp>
    </p:spTree>
    <p:extLst>
      <p:ext uri="{BB962C8B-B14F-4D97-AF65-F5344CB8AC3E}">
        <p14:creationId xmlns:p14="http://schemas.microsoft.com/office/powerpoint/2010/main" val="2112673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276, </a:t>
            </a:r>
            <a:r>
              <a:rPr lang="en-US" i="1" dirty="0" err="1"/>
              <a:t>Seaboyer</a:t>
            </a:r>
            <a:r>
              <a:rPr lang="en-US" dirty="0"/>
              <a:t>, third party records and limits at prelim, 278.92, misstating the law of consent. </a:t>
            </a:r>
            <a:endParaRPr lang="en-CA" dirty="0"/>
          </a:p>
          <a:p>
            <a:endParaRPr lang="en-CA" dirty="0"/>
          </a:p>
        </p:txBody>
      </p:sp>
      <p:sp>
        <p:nvSpPr>
          <p:cNvPr id="4" name="Slide Number Placeholder 3"/>
          <p:cNvSpPr>
            <a:spLocks noGrp="1"/>
          </p:cNvSpPr>
          <p:nvPr>
            <p:ph type="sldNum" sz="quarter" idx="5"/>
          </p:nvPr>
        </p:nvSpPr>
        <p:spPr/>
        <p:txBody>
          <a:bodyPr/>
          <a:lstStyle/>
          <a:p>
            <a:fld id="{2A4AF8D1-4D2D-413F-BF40-87DFE70EEA40}" type="slidenum">
              <a:rPr lang="en-CA" smtClean="0"/>
              <a:t>25</a:t>
            </a:fld>
            <a:endParaRPr lang="en-CA"/>
          </a:p>
        </p:txBody>
      </p:sp>
    </p:spTree>
    <p:extLst>
      <p:ext uri="{BB962C8B-B14F-4D97-AF65-F5344CB8AC3E}">
        <p14:creationId xmlns:p14="http://schemas.microsoft.com/office/powerpoint/2010/main" val="1285884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A4AF8D1-4D2D-413F-BF40-87DFE70EEA40}" type="slidenum">
              <a:rPr lang="en-CA" smtClean="0"/>
              <a:t>31</a:t>
            </a:fld>
            <a:endParaRPr lang="en-CA"/>
          </a:p>
        </p:txBody>
      </p:sp>
    </p:spTree>
    <p:extLst>
      <p:ext uri="{BB962C8B-B14F-4D97-AF65-F5344CB8AC3E}">
        <p14:creationId xmlns:p14="http://schemas.microsoft.com/office/powerpoint/2010/main" val="4272644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A4AF8D1-4D2D-413F-BF40-87DFE70EEA40}" type="slidenum">
              <a:rPr lang="en-CA" smtClean="0"/>
              <a:t>32</a:t>
            </a:fld>
            <a:endParaRPr lang="en-CA"/>
          </a:p>
        </p:txBody>
      </p:sp>
    </p:spTree>
    <p:extLst>
      <p:ext uri="{BB962C8B-B14F-4D97-AF65-F5344CB8AC3E}">
        <p14:creationId xmlns:p14="http://schemas.microsoft.com/office/powerpoint/2010/main" val="2745434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E88F006D-FEB4-4DB8-A3F7-3361F6CC692F}" type="datetime2">
              <a:rPr lang="en-US" smtClean="0"/>
              <a:t>Thursday, September 7, 2023</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429016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25ADE7-F93F-425F-851F-91628CF4A599}" type="datetime2">
              <a:rPr lang="en-US" smtClean="0"/>
              <a:t>Thursday, September 7,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72601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E1560DC-5237-424E-A14A-44B8E8A02BDE}" type="datetime2">
              <a:rPr lang="en-US" smtClean="0"/>
              <a:t>Thursday, September 7,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609985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54567A8-7A57-4F6E-978B-9CB9430283A3}" type="datetime2">
              <a:rPr lang="en-US" smtClean="0"/>
              <a:t>Thursday, September 7,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582030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57A767-508C-492E-8FA9-B76A41375235}" type="datetime2">
              <a:rPr lang="en-US" smtClean="0"/>
              <a:t>Thursday, September 7,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194016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3EFF2C2-714D-4351-9748-3E171DC819AF}" type="datetime2">
              <a:rPr lang="en-US" smtClean="0"/>
              <a:t>Thursday, September 7, 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2172272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01CC02F-6FA4-4F43-8761-F30A03F59B6C}" type="datetime2">
              <a:rPr lang="en-US" smtClean="0"/>
              <a:t>Thursday, September 7, 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543082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97D9E95A-26E7-4157-B345-00419ED7B098}" type="datetime2">
              <a:rPr lang="en-US" smtClean="0"/>
              <a:t>Thursday, September 7, 2023</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a:p>
        </p:txBody>
      </p:sp>
    </p:spTree>
    <p:extLst>
      <p:ext uri="{BB962C8B-B14F-4D97-AF65-F5344CB8AC3E}">
        <p14:creationId xmlns:p14="http://schemas.microsoft.com/office/powerpoint/2010/main" val="4264964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8AF138-4806-4BC8-A393-67DB3D709328}" type="datetime2">
              <a:rPr lang="en-US" smtClean="0"/>
              <a:t>Thursday, September 7, 2023</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a:p>
        </p:txBody>
      </p:sp>
    </p:spTree>
    <p:extLst>
      <p:ext uri="{BB962C8B-B14F-4D97-AF65-F5344CB8AC3E}">
        <p14:creationId xmlns:p14="http://schemas.microsoft.com/office/powerpoint/2010/main" val="374460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4315-DDB2-4B1F-B227-9EDB73BC7807}" type="datetime2">
              <a:rPr lang="en-US" smtClean="0"/>
              <a:t>Thursday, September 7,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67908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96E3D2-B494-4E5A-8562-4D83BEB6130E}" type="datetime2">
              <a:rPr lang="en-US" smtClean="0"/>
              <a:t>Thursday, September 7,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51750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09DA9A-1188-4404-88BA-D5C5C2731D84}" type="datetime2">
              <a:rPr lang="en-US" smtClean="0"/>
              <a:t>Thursday, September 7,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3967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BC2E3E-9C2C-4B3C-9DFE-11ACC08C51A5}" type="datetime2">
              <a:rPr lang="en-US" smtClean="0"/>
              <a:t>Thursday, September 7, 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261541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299D74-692F-4E10-9B83-50E84A4BCA5B}" type="datetime2">
              <a:rPr lang="en-US" smtClean="0"/>
              <a:t>Thursday, September 7,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325571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6FE79E84-187C-4470-9F1D-42346B6DBBBE}" type="datetime2">
              <a:rPr lang="en-US" smtClean="0"/>
              <a:t>Thursday, September 7, 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867340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466BE5-33BB-4511-9AB9-8BBCA435ED1D}" type="datetime2">
              <a:rPr lang="en-US" smtClean="0"/>
              <a:t>Thursday, September 7,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80970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605610-4AAC-4937-B8E1-027CB8B9893D}" type="datetime2">
              <a:rPr lang="en-US" smtClean="0"/>
              <a:t>Thursday, September 7,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473435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729989F8-998E-4897-A24E-46A986D73FEC}" type="datetime2">
              <a:rPr lang="en-US" smtClean="0"/>
              <a:t>Thursday, September 7, 2023</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24935537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intra.elibrary.mag.jus.gov.on.ca/Library/ViewPaper.aspx?ID=9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9BC886-A172-41BB-9813-84400128C4C2}"/>
              </a:ext>
            </a:extLst>
          </p:cNvPr>
          <p:cNvPicPr>
            <a:picLocks noChangeAspect="1"/>
          </p:cNvPicPr>
          <p:nvPr/>
        </p:nvPicPr>
        <p:blipFill rotWithShape="1">
          <a:blip r:embed="rId2">
            <a:alphaModFix amt="25000"/>
          </a:blip>
          <a:srcRect t="10000"/>
          <a:stretch/>
        </p:blipFill>
        <p:spPr>
          <a:xfrm>
            <a:off x="15" y="857253"/>
            <a:ext cx="9143985" cy="5143493"/>
          </a:xfrm>
          <a:prstGeom prst="rect">
            <a:avLst/>
          </a:prstGeom>
        </p:spPr>
      </p:pic>
      <p:sp>
        <p:nvSpPr>
          <p:cNvPr id="2" name="Title 1">
            <a:extLst>
              <a:ext uri="{FF2B5EF4-FFF2-40B4-BE49-F238E27FC236}">
                <a16:creationId xmlns:a16="http://schemas.microsoft.com/office/drawing/2014/main" id="{F2E9FD5D-8E17-40F7-9F4C-D252E833C48E}"/>
              </a:ext>
            </a:extLst>
          </p:cNvPr>
          <p:cNvSpPr>
            <a:spLocks noGrp="1"/>
          </p:cNvSpPr>
          <p:nvPr>
            <p:ph type="ctrTitle"/>
          </p:nvPr>
        </p:nvSpPr>
        <p:spPr>
          <a:xfrm>
            <a:off x="513158" y="1371600"/>
            <a:ext cx="7011170" cy="2228851"/>
          </a:xfrm>
        </p:spPr>
        <p:txBody>
          <a:bodyPr>
            <a:normAutofit/>
          </a:bodyPr>
          <a:lstStyle/>
          <a:p>
            <a:r>
              <a:rPr lang="en-US" b="1" cap="none" dirty="0" err="1"/>
              <a:t>i</a:t>
            </a:r>
            <a:r>
              <a:rPr lang="en-US" b="1" dirty="0"/>
              <a:t> Beast: Objections 3.0</a:t>
            </a:r>
            <a:endParaRPr lang="en-CA" b="1" dirty="0"/>
          </a:p>
        </p:txBody>
      </p:sp>
      <p:sp>
        <p:nvSpPr>
          <p:cNvPr id="3" name="Subtitle 2">
            <a:extLst>
              <a:ext uri="{FF2B5EF4-FFF2-40B4-BE49-F238E27FC236}">
                <a16:creationId xmlns:a16="http://schemas.microsoft.com/office/drawing/2014/main" id="{0C147FDE-AD35-44ED-B9E9-1288C26A4EDA}"/>
              </a:ext>
            </a:extLst>
          </p:cNvPr>
          <p:cNvSpPr>
            <a:spLocks noGrp="1"/>
          </p:cNvSpPr>
          <p:nvPr>
            <p:ph type="subTitle" idx="1"/>
          </p:nvPr>
        </p:nvSpPr>
        <p:spPr>
          <a:xfrm>
            <a:off x="643812" y="3740151"/>
            <a:ext cx="6344840" cy="1460500"/>
          </a:xfrm>
        </p:spPr>
        <p:txBody>
          <a:bodyPr>
            <a:normAutofit/>
          </a:bodyPr>
          <a:lstStyle/>
          <a:p>
            <a:r>
              <a:rPr lang="en-US" dirty="0"/>
              <a:t>MCM-Group </a:t>
            </a:r>
            <a:r>
              <a:rPr lang="en-US"/>
              <a:t>#152: </a:t>
            </a:r>
            <a:r>
              <a:rPr lang="en-US" dirty="0"/>
              <a:t>Beasting Objections</a:t>
            </a:r>
          </a:p>
          <a:p>
            <a:r>
              <a:rPr lang="en-US" dirty="0"/>
              <a:t>TANSEY</a:t>
            </a:r>
          </a:p>
          <a:p>
            <a:r>
              <a:rPr lang="en-US" dirty="0"/>
              <a:t>7sept2023</a:t>
            </a:r>
          </a:p>
          <a:p>
            <a:endParaRPr lang="en-CA" dirty="0">
              <a:solidFill>
                <a:schemeClr val="tx1"/>
              </a:solidFill>
            </a:endParaRPr>
          </a:p>
        </p:txBody>
      </p:sp>
      <p:sp>
        <p:nvSpPr>
          <p:cNvPr id="5" name="Slide Number Placeholder 4">
            <a:extLst>
              <a:ext uri="{FF2B5EF4-FFF2-40B4-BE49-F238E27FC236}">
                <a16:creationId xmlns:a16="http://schemas.microsoft.com/office/drawing/2014/main" id="{C522D7EE-B21B-43D2-938A-184D53C51A1C}"/>
              </a:ext>
            </a:extLst>
          </p:cNvPr>
          <p:cNvSpPr>
            <a:spLocks noGrp="1"/>
          </p:cNvSpPr>
          <p:nvPr>
            <p:ph type="sldNum" sz="quarter" idx="12"/>
          </p:nvPr>
        </p:nvSpPr>
        <p:spPr/>
        <p:txBody>
          <a:bodyPr/>
          <a:lstStyle/>
          <a:p>
            <a:fld id="{1789C0F2-17E0-497A-9BBE-0C73201AAFE3}" type="slidenum">
              <a:rPr lang="en-US" smtClean="0"/>
              <a:pPr/>
              <a:t>1</a:t>
            </a:fld>
            <a:endParaRPr lang="en-US" dirty="0"/>
          </a:p>
        </p:txBody>
      </p:sp>
    </p:spTree>
    <p:extLst>
      <p:ext uri="{BB962C8B-B14F-4D97-AF65-F5344CB8AC3E}">
        <p14:creationId xmlns:p14="http://schemas.microsoft.com/office/powerpoint/2010/main" val="2497229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745565" y="1130603"/>
            <a:ext cx="2506831" cy="4596794"/>
          </a:xfrm>
        </p:spPr>
        <p:txBody>
          <a:bodyPr anchor="ctr">
            <a:normAutofit/>
          </a:bodyPr>
          <a:lstStyle/>
          <a:p>
            <a:r>
              <a:rPr lang="en-CA" sz="2800">
                <a:solidFill>
                  <a:srgbClr val="EBEBEB"/>
                </a:solidFill>
              </a:rPr>
              <a:t>Answer: Editorializing</a:t>
            </a:r>
          </a:p>
        </p:txBody>
      </p:sp>
      <p:sp>
        <p:nvSpPr>
          <p:cNvPr id="3" name="Content Placeholder 2"/>
          <p:cNvSpPr>
            <a:spLocks noGrp="1"/>
          </p:cNvSpPr>
          <p:nvPr>
            <p:ph idx="1"/>
          </p:nvPr>
        </p:nvSpPr>
        <p:spPr>
          <a:xfrm>
            <a:off x="3967557" y="437513"/>
            <a:ext cx="5035835" cy="5954325"/>
          </a:xfrm>
        </p:spPr>
        <p:txBody>
          <a:bodyPr anchor="ctr">
            <a:normAutofit/>
          </a:bodyPr>
          <a:lstStyle/>
          <a:p>
            <a:r>
              <a:rPr lang="en-CA" sz="2400" dirty="0"/>
              <a:t>This approach was prejudicial to the appellant because it allowed the Crown to reinforce and emphasize its position that there was no evidence of a motive to lie by leading  inadmissible opinion about a possible motive to lie, and by discrediting the opinion with speculative editorial  comment.</a:t>
            </a:r>
          </a:p>
          <a:p>
            <a:pPr lvl="2"/>
            <a:r>
              <a:rPr lang="en-CA" sz="2000" i="1" dirty="0"/>
              <a:t>R v LL</a:t>
            </a:r>
            <a:r>
              <a:rPr lang="en-CA" sz="2000" dirty="0"/>
              <a:t>, 2009 </a:t>
            </a:r>
            <a:r>
              <a:rPr lang="en-CA" sz="2000" dirty="0" err="1"/>
              <a:t>CarswellOnt</a:t>
            </a:r>
            <a:r>
              <a:rPr lang="en-CA" sz="2000" dirty="0"/>
              <a:t> 2758 @34-35 (CA)</a:t>
            </a:r>
          </a:p>
          <a:p>
            <a:endParaRPr lang="en-CA" sz="2000" dirty="0"/>
          </a:p>
        </p:txBody>
      </p:sp>
      <p:sp>
        <p:nvSpPr>
          <p:cNvPr id="4" name="Slide Number Placeholder 3">
            <a:extLst>
              <a:ext uri="{FF2B5EF4-FFF2-40B4-BE49-F238E27FC236}">
                <a16:creationId xmlns:a16="http://schemas.microsoft.com/office/drawing/2014/main" id="{8C222420-0BBF-4812-86E0-A1EFA91CA52C}"/>
              </a:ext>
            </a:extLst>
          </p:cNvPr>
          <p:cNvSpPr>
            <a:spLocks noGrp="1"/>
          </p:cNvSpPr>
          <p:nvPr>
            <p:ph type="sldNum" sz="quarter" idx="12"/>
          </p:nvPr>
        </p:nvSpPr>
        <p:spPr/>
        <p:txBody>
          <a:bodyPr/>
          <a:lstStyle/>
          <a:p>
            <a:fld id="{1789C0F2-17E0-497A-9BBE-0C73201AAFE3}" type="slidenum">
              <a:rPr lang="en-US" smtClean="0"/>
              <a:pPr/>
              <a:t>10</a:t>
            </a:fld>
            <a:endParaRPr lang="en-US" dirty="0"/>
          </a:p>
        </p:txBody>
      </p:sp>
    </p:spTree>
    <p:extLst>
      <p:ext uri="{BB962C8B-B14F-4D97-AF65-F5344CB8AC3E}">
        <p14:creationId xmlns:p14="http://schemas.microsoft.com/office/powerpoint/2010/main" val="636033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750279" y="1209957"/>
            <a:ext cx="2275935" cy="4438087"/>
          </a:xfrm>
        </p:spPr>
        <p:txBody>
          <a:bodyPr anchor="ctr">
            <a:normAutofit/>
          </a:bodyPr>
          <a:lstStyle/>
          <a:p>
            <a:pPr algn="r"/>
            <a:r>
              <a:rPr lang="en-CA" sz="2400">
                <a:solidFill>
                  <a:schemeClr val="tx1"/>
                </a:solidFill>
              </a:rPr>
              <a:t>Tactical Editorializing?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08818" y="1059025"/>
            <a:ext cx="3976641" cy="4739950"/>
          </a:xfrm>
        </p:spPr>
        <p:txBody>
          <a:bodyPr anchor="ctr">
            <a:normAutofit lnSpcReduction="10000"/>
          </a:bodyPr>
          <a:lstStyle/>
          <a:p>
            <a:r>
              <a:rPr lang="en-CA" sz="2400" dirty="0">
                <a:solidFill>
                  <a:schemeClr val="tx1"/>
                </a:solidFill>
              </a:rPr>
              <a:t>Is there such a thing as a well timed editorial comment?</a:t>
            </a:r>
          </a:p>
          <a:p>
            <a:r>
              <a:rPr lang="en-CA" sz="2400" dirty="0">
                <a:solidFill>
                  <a:schemeClr val="tx1"/>
                </a:solidFill>
              </a:rPr>
              <a:t>As crowns should we be objecting to defence’s editorial comments? (</a:t>
            </a:r>
            <a:r>
              <a:rPr lang="en-CA" sz="2400" dirty="0" err="1">
                <a:solidFill>
                  <a:schemeClr val="tx1"/>
                </a:solidFill>
              </a:rPr>
              <a:t>snarkisms</a:t>
            </a:r>
            <a:r>
              <a:rPr lang="en-CA" sz="2400" dirty="0">
                <a:solidFill>
                  <a:schemeClr val="tx1"/>
                </a:solidFill>
              </a:rPr>
              <a:t>)</a:t>
            </a:r>
          </a:p>
          <a:p>
            <a:r>
              <a:rPr lang="en-CA" sz="2400" dirty="0">
                <a:solidFill>
                  <a:schemeClr val="tx1"/>
                </a:solidFill>
              </a:rPr>
              <a:t>Timing of the ‘editorializing objection’</a:t>
            </a:r>
          </a:p>
          <a:p>
            <a:pPr lvl="1"/>
            <a:r>
              <a:rPr lang="en-CA" sz="2000" dirty="0">
                <a:solidFill>
                  <a:schemeClr val="tx1"/>
                </a:solidFill>
              </a:rPr>
              <a:t>Wait and see</a:t>
            </a:r>
          </a:p>
          <a:p>
            <a:pPr lvl="1"/>
            <a:r>
              <a:rPr lang="en-CA" sz="2000" dirty="0">
                <a:solidFill>
                  <a:schemeClr val="tx1"/>
                </a:solidFill>
              </a:rPr>
              <a:t>Jump all over it</a:t>
            </a:r>
          </a:p>
          <a:p>
            <a:endParaRPr lang="en-CA" dirty="0">
              <a:solidFill>
                <a:schemeClr val="tx1"/>
              </a:solidFill>
            </a:endParaRPr>
          </a:p>
          <a:p>
            <a:pPr marL="457200" lvl="1" indent="0">
              <a:buNone/>
            </a:pPr>
            <a:endParaRPr lang="en-CA" dirty="0">
              <a:solidFill>
                <a:schemeClr val="tx1"/>
              </a:solidFill>
            </a:endParaRPr>
          </a:p>
        </p:txBody>
      </p:sp>
      <p:sp>
        <p:nvSpPr>
          <p:cNvPr id="4" name="Slide Number Placeholder 3">
            <a:extLst>
              <a:ext uri="{FF2B5EF4-FFF2-40B4-BE49-F238E27FC236}">
                <a16:creationId xmlns:a16="http://schemas.microsoft.com/office/drawing/2014/main" id="{3AE75974-1329-4742-8A47-52A43839A67F}"/>
              </a:ext>
            </a:extLst>
          </p:cNvPr>
          <p:cNvSpPr>
            <a:spLocks noGrp="1"/>
          </p:cNvSpPr>
          <p:nvPr>
            <p:ph type="sldNum" sz="quarter" idx="12"/>
          </p:nvPr>
        </p:nvSpPr>
        <p:spPr/>
        <p:txBody>
          <a:bodyPr/>
          <a:lstStyle/>
          <a:p>
            <a:fld id="{1789C0F2-17E0-497A-9BBE-0C73201AAFE3}" type="slidenum">
              <a:rPr lang="en-US" smtClean="0"/>
              <a:pPr/>
              <a:t>11</a:t>
            </a:fld>
            <a:endParaRPr lang="en-US" dirty="0"/>
          </a:p>
        </p:txBody>
      </p:sp>
    </p:spTree>
    <p:extLst>
      <p:ext uri="{BB962C8B-B14F-4D97-AF65-F5344CB8AC3E}">
        <p14:creationId xmlns:p14="http://schemas.microsoft.com/office/powerpoint/2010/main" val="848230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b="1" dirty="0"/>
              <a:t>Pop Quiz: Misstating the Evidence</a:t>
            </a:r>
          </a:p>
        </p:txBody>
      </p:sp>
      <p:sp>
        <p:nvSpPr>
          <p:cNvPr id="3" name="Content Placeholder 2"/>
          <p:cNvSpPr>
            <a:spLocks noGrp="1"/>
          </p:cNvSpPr>
          <p:nvPr>
            <p:ph idx="1"/>
          </p:nvPr>
        </p:nvSpPr>
        <p:spPr>
          <a:xfrm>
            <a:off x="864382" y="2489200"/>
            <a:ext cx="7452034" cy="3530600"/>
          </a:xfrm>
        </p:spPr>
        <p:txBody>
          <a:bodyPr>
            <a:normAutofit fontScale="85000" lnSpcReduction="20000"/>
          </a:bodyPr>
          <a:lstStyle/>
          <a:p>
            <a:r>
              <a:rPr lang="en-CA" dirty="0"/>
              <a:t> </a:t>
            </a:r>
            <a:r>
              <a:rPr lang="en-CA" sz="3200" dirty="0"/>
              <a:t>Questions which misstate the evidence or the previous answer given by the witness are: </a:t>
            </a:r>
            <a:endParaRPr lang="en-CA" sz="2800" dirty="0"/>
          </a:p>
          <a:p>
            <a:pPr lvl="2"/>
            <a:r>
              <a:rPr lang="en-CA" sz="3600" dirty="0"/>
              <a:t>A: ok if you’re just testing their ‘consistency’</a:t>
            </a:r>
          </a:p>
          <a:p>
            <a:pPr lvl="2"/>
            <a:r>
              <a:rPr lang="en-CA" sz="3600" dirty="0"/>
              <a:t>B: permitted- it’s cross-examination</a:t>
            </a:r>
          </a:p>
          <a:p>
            <a:pPr lvl="2"/>
            <a:r>
              <a:rPr lang="en-CA" sz="3600" dirty="0"/>
              <a:t>C: objectionable</a:t>
            </a:r>
          </a:p>
          <a:p>
            <a:pPr marL="0" indent="0">
              <a:buNone/>
            </a:pPr>
            <a:endParaRPr lang="en-CA" dirty="0"/>
          </a:p>
          <a:p>
            <a:endParaRPr lang="en-CA" dirty="0"/>
          </a:p>
        </p:txBody>
      </p:sp>
      <p:sp>
        <p:nvSpPr>
          <p:cNvPr id="4" name="Slide Number Placeholder 3">
            <a:extLst>
              <a:ext uri="{FF2B5EF4-FFF2-40B4-BE49-F238E27FC236}">
                <a16:creationId xmlns:a16="http://schemas.microsoft.com/office/drawing/2014/main" id="{8A101D4F-F665-4EC3-850B-FBF1D25ADD24}"/>
              </a:ext>
            </a:extLst>
          </p:cNvPr>
          <p:cNvSpPr>
            <a:spLocks noGrp="1"/>
          </p:cNvSpPr>
          <p:nvPr>
            <p:ph type="sldNum" sz="quarter" idx="12"/>
          </p:nvPr>
        </p:nvSpPr>
        <p:spPr/>
        <p:txBody>
          <a:bodyPr/>
          <a:lstStyle/>
          <a:p>
            <a:fld id="{1789C0F2-17E0-497A-9BBE-0C73201AAFE3}" type="slidenum">
              <a:rPr lang="en-US" smtClean="0"/>
              <a:pPr/>
              <a:t>12</a:t>
            </a:fld>
            <a:endParaRPr lang="en-US" dirty="0"/>
          </a:p>
        </p:txBody>
      </p:sp>
    </p:spTree>
    <p:extLst>
      <p:ext uri="{BB962C8B-B14F-4D97-AF65-F5344CB8AC3E}">
        <p14:creationId xmlns:p14="http://schemas.microsoft.com/office/powerpoint/2010/main" val="3925935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745565" y="1130603"/>
            <a:ext cx="2506831" cy="4596794"/>
          </a:xfrm>
        </p:spPr>
        <p:txBody>
          <a:bodyPr anchor="ctr">
            <a:normAutofit/>
          </a:bodyPr>
          <a:lstStyle/>
          <a:p>
            <a:r>
              <a:rPr lang="en-CA" sz="2800">
                <a:solidFill>
                  <a:srgbClr val="EBEBEB"/>
                </a:solidFill>
              </a:rPr>
              <a:t>Answer- Misstating</a:t>
            </a:r>
          </a:p>
        </p:txBody>
      </p:sp>
      <p:sp>
        <p:nvSpPr>
          <p:cNvPr id="3" name="Content Placeholder 2"/>
          <p:cNvSpPr>
            <a:spLocks noGrp="1"/>
          </p:cNvSpPr>
          <p:nvPr>
            <p:ph idx="1"/>
          </p:nvPr>
        </p:nvSpPr>
        <p:spPr>
          <a:xfrm>
            <a:off x="3967557" y="437513"/>
            <a:ext cx="4126961" cy="5954325"/>
          </a:xfrm>
        </p:spPr>
        <p:txBody>
          <a:bodyPr anchor="ctr">
            <a:normAutofit/>
          </a:bodyPr>
          <a:lstStyle/>
          <a:p>
            <a:r>
              <a:rPr lang="en-CA" sz="2800" dirty="0"/>
              <a:t>Questions which misstate the evidence or the previous answers offered by the witness ought not be asked nor be permitted by the court. </a:t>
            </a:r>
          </a:p>
          <a:p>
            <a:pPr lvl="1"/>
            <a:r>
              <a:rPr lang="en-CA" sz="1800" i="1" dirty="0"/>
              <a:t>R v </a:t>
            </a:r>
            <a:r>
              <a:rPr lang="en-CA" sz="1800" i="1" dirty="0" err="1"/>
              <a:t>Migus</a:t>
            </a:r>
            <a:r>
              <a:rPr lang="en-CA" sz="1800" dirty="0"/>
              <a:t>, 2001 </a:t>
            </a:r>
            <a:r>
              <a:rPr lang="en-CA" sz="1800" dirty="0" err="1"/>
              <a:t>CarswellOnt</a:t>
            </a:r>
            <a:r>
              <a:rPr lang="en-CA" sz="1800" dirty="0"/>
              <a:t> 4323 @26 (SCJ)</a:t>
            </a:r>
          </a:p>
        </p:txBody>
      </p:sp>
      <p:sp>
        <p:nvSpPr>
          <p:cNvPr id="4" name="Slide Number Placeholder 3">
            <a:extLst>
              <a:ext uri="{FF2B5EF4-FFF2-40B4-BE49-F238E27FC236}">
                <a16:creationId xmlns:a16="http://schemas.microsoft.com/office/drawing/2014/main" id="{0B958524-2304-43C6-8031-E0B13F7D9042}"/>
              </a:ext>
            </a:extLst>
          </p:cNvPr>
          <p:cNvSpPr>
            <a:spLocks noGrp="1"/>
          </p:cNvSpPr>
          <p:nvPr>
            <p:ph type="sldNum" sz="quarter" idx="12"/>
          </p:nvPr>
        </p:nvSpPr>
        <p:spPr/>
        <p:txBody>
          <a:bodyPr/>
          <a:lstStyle/>
          <a:p>
            <a:fld id="{1789C0F2-17E0-497A-9BBE-0C73201AAFE3}" type="slidenum">
              <a:rPr lang="en-US" smtClean="0"/>
              <a:pPr/>
              <a:t>13</a:t>
            </a:fld>
            <a:endParaRPr lang="en-US" dirty="0"/>
          </a:p>
        </p:txBody>
      </p:sp>
    </p:spTree>
    <p:extLst>
      <p:ext uri="{BB962C8B-B14F-4D97-AF65-F5344CB8AC3E}">
        <p14:creationId xmlns:p14="http://schemas.microsoft.com/office/powerpoint/2010/main" val="795795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514342" cy="845718"/>
          </a:xfrm>
        </p:spPr>
        <p:txBody>
          <a:bodyPr/>
          <a:lstStyle/>
          <a:p>
            <a:r>
              <a:rPr lang="en-CA" sz="2800" b="1" dirty="0"/>
              <a:t>Tactical Objections to Misstatements</a:t>
            </a:r>
          </a:p>
        </p:txBody>
      </p:sp>
      <p:sp>
        <p:nvSpPr>
          <p:cNvPr id="3" name="Content Placeholder 2"/>
          <p:cNvSpPr>
            <a:spLocks noGrp="1"/>
          </p:cNvSpPr>
          <p:nvPr>
            <p:ph idx="1"/>
          </p:nvPr>
        </p:nvSpPr>
        <p:spPr>
          <a:xfrm>
            <a:off x="864382" y="2489200"/>
            <a:ext cx="7380026" cy="3530600"/>
          </a:xfrm>
        </p:spPr>
        <p:txBody>
          <a:bodyPr>
            <a:normAutofit lnSpcReduction="10000"/>
          </a:bodyPr>
          <a:lstStyle/>
          <a:p>
            <a:r>
              <a:rPr lang="en-CA" sz="3600" dirty="0"/>
              <a:t>Are all misstatements the same? </a:t>
            </a:r>
          </a:p>
          <a:p>
            <a:r>
              <a:rPr lang="en-CA" sz="3600" dirty="0"/>
              <a:t>What factors are in play?</a:t>
            </a:r>
          </a:p>
          <a:p>
            <a:r>
              <a:rPr lang="en-CA" sz="3600" dirty="0"/>
              <a:t>Same approach for compound or confusing questions?</a:t>
            </a:r>
          </a:p>
          <a:p>
            <a:pPr marL="0" indent="0">
              <a:buNone/>
            </a:pPr>
            <a:endParaRPr lang="en-CA" sz="3600" dirty="0"/>
          </a:p>
          <a:p>
            <a:endParaRPr lang="en-CA" sz="3600" dirty="0"/>
          </a:p>
          <a:p>
            <a:pPr lvl="1"/>
            <a:endParaRPr lang="en-CA" sz="3600" dirty="0"/>
          </a:p>
        </p:txBody>
      </p:sp>
      <p:sp>
        <p:nvSpPr>
          <p:cNvPr id="4" name="Slide Number Placeholder 3">
            <a:extLst>
              <a:ext uri="{FF2B5EF4-FFF2-40B4-BE49-F238E27FC236}">
                <a16:creationId xmlns:a16="http://schemas.microsoft.com/office/drawing/2014/main" id="{7FF50603-9A44-435D-AC8A-D4BE7EEA14DC}"/>
              </a:ext>
            </a:extLst>
          </p:cNvPr>
          <p:cNvSpPr>
            <a:spLocks noGrp="1"/>
          </p:cNvSpPr>
          <p:nvPr>
            <p:ph type="sldNum" sz="quarter" idx="12"/>
          </p:nvPr>
        </p:nvSpPr>
        <p:spPr/>
        <p:txBody>
          <a:bodyPr/>
          <a:lstStyle/>
          <a:p>
            <a:fld id="{1789C0F2-17E0-497A-9BBE-0C73201AAFE3}" type="slidenum">
              <a:rPr lang="en-US" smtClean="0"/>
              <a:pPr/>
              <a:t>14</a:t>
            </a:fld>
            <a:endParaRPr lang="en-US" dirty="0"/>
          </a:p>
        </p:txBody>
      </p:sp>
    </p:spTree>
    <p:extLst>
      <p:ext uri="{BB962C8B-B14F-4D97-AF65-F5344CB8AC3E}">
        <p14:creationId xmlns:p14="http://schemas.microsoft.com/office/powerpoint/2010/main" val="3057566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Pop Quiz: Repetition</a:t>
            </a:r>
          </a:p>
        </p:txBody>
      </p:sp>
      <p:sp>
        <p:nvSpPr>
          <p:cNvPr id="3" name="Content Placeholder 2"/>
          <p:cNvSpPr>
            <a:spLocks noGrp="1"/>
          </p:cNvSpPr>
          <p:nvPr>
            <p:ph idx="1"/>
          </p:nvPr>
        </p:nvSpPr>
        <p:spPr>
          <a:xfrm>
            <a:off x="864382" y="2489200"/>
            <a:ext cx="7524042" cy="3530600"/>
          </a:xfrm>
        </p:spPr>
        <p:txBody>
          <a:bodyPr>
            <a:normAutofit/>
          </a:bodyPr>
          <a:lstStyle/>
          <a:p>
            <a:r>
              <a:rPr lang="en-CA" sz="2800" dirty="0"/>
              <a:t>Repetitious questioning is: </a:t>
            </a:r>
          </a:p>
          <a:p>
            <a:endParaRPr lang="en-CA" sz="2800" dirty="0"/>
          </a:p>
          <a:p>
            <a:pPr lvl="1"/>
            <a:r>
              <a:rPr lang="en-CA" sz="2800" dirty="0"/>
              <a:t>A: something you have to live with </a:t>
            </a:r>
          </a:p>
          <a:p>
            <a:pPr lvl="1"/>
            <a:r>
              <a:rPr lang="en-CA" sz="2800" dirty="0"/>
              <a:t>B: is ok as long as you don’t ask other questions in between the repetitions</a:t>
            </a:r>
          </a:p>
          <a:p>
            <a:pPr lvl="1"/>
            <a:r>
              <a:rPr lang="en-CA" sz="2800" dirty="0"/>
              <a:t>C: objectionable</a:t>
            </a:r>
          </a:p>
        </p:txBody>
      </p:sp>
      <p:sp>
        <p:nvSpPr>
          <p:cNvPr id="4" name="Slide Number Placeholder 3">
            <a:extLst>
              <a:ext uri="{FF2B5EF4-FFF2-40B4-BE49-F238E27FC236}">
                <a16:creationId xmlns:a16="http://schemas.microsoft.com/office/drawing/2014/main" id="{2E5C4985-1A4B-4FC4-B66D-47AF5E5AD943}"/>
              </a:ext>
            </a:extLst>
          </p:cNvPr>
          <p:cNvSpPr>
            <a:spLocks noGrp="1"/>
          </p:cNvSpPr>
          <p:nvPr>
            <p:ph type="sldNum" sz="quarter" idx="12"/>
          </p:nvPr>
        </p:nvSpPr>
        <p:spPr/>
        <p:txBody>
          <a:bodyPr/>
          <a:lstStyle/>
          <a:p>
            <a:fld id="{1789C0F2-17E0-497A-9BBE-0C73201AAFE3}" type="slidenum">
              <a:rPr lang="en-US" smtClean="0"/>
              <a:pPr/>
              <a:t>15</a:t>
            </a:fld>
            <a:endParaRPr lang="en-US" dirty="0"/>
          </a:p>
        </p:txBody>
      </p:sp>
    </p:spTree>
    <p:extLst>
      <p:ext uri="{BB962C8B-B14F-4D97-AF65-F5344CB8AC3E}">
        <p14:creationId xmlns:p14="http://schemas.microsoft.com/office/powerpoint/2010/main" val="3711879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Answer: Repetition</a:t>
            </a:r>
          </a:p>
        </p:txBody>
      </p:sp>
      <p:sp>
        <p:nvSpPr>
          <p:cNvPr id="3" name="Content Placeholder 2"/>
          <p:cNvSpPr>
            <a:spLocks noGrp="1"/>
          </p:cNvSpPr>
          <p:nvPr>
            <p:ph idx="1"/>
          </p:nvPr>
        </p:nvSpPr>
        <p:spPr>
          <a:xfrm>
            <a:off x="864382" y="2489200"/>
            <a:ext cx="7596050" cy="3530600"/>
          </a:xfrm>
        </p:spPr>
        <p:txBody>
          <a:bodyPr>
            <a:normAutofit fontScale="85000" lnSpcReduction="20000"/>
          </a:bodyPr>
          <a:lstStyle/>
          <a:p>
            <a:r>
              <a:rPr lang="en-CA" sz="3000" dirty="0"/>
              <a:t>The right of cross-examination must be jealously protected and broadly construed. But it must not be abused. Counsel are bound by the rules of relevancy and barred from resorting to harassment, misrepresentation, repetitiousness or, more generally, from putting questions whose prejudicial effect outweighs their probative value.</a:t>
            </a:r>
          </a:p>
          <a:p>
            <a:pPr lvl="1"/>
            <a:r>
              <a:rPr lang="en-CA" i="1" dirty="0"/>
              <a:t>R v Lyttle</a:t>
            </a:r>
            <a:r>
              <a:rPr lang="en-CA" dirty="0"/>
              <a:t>, 2004 CarswellOnt 510 @44 (SCC)</a:t>
            </a:r>
          </a:p>
          <a:p>
            <a:endParaRPr lang="en-CA" dirty="0"/>
          </a:p>
        </p:txBody>
      </p:sp>
      <p:sp>
        <p:nvSpPr>
          <p:cNvPr id="4" name="Slide Number Placeholder 3">
            <a:extLst>
              <a:ext uri="{FF2B5EF4-FFF2-40B4-BE49-F238E27FC236}">
                <a16:creationId xmlns:a16="http://schemas.microsoft.com/office/drawing/2014/main" id="{21D1489E-0CBA-4977-A5B1-07861EEF2426}"/>
              </a:ext>
            </a:extLst>
          </p:cNvPr>
          <p:cNvSpPr>
            <a:spLocks noGrp="1"/>
          </p:cNvSpPr>
          <p:nvPr>
            <p:ph type="sldNum" sz="quarter" idx="12"/>
          </p:nvPr>
        </p:nvSpPr>
        <p:spPr/>
        <p:txBody>
          <a:bodyPr/>
          <a:lstStyle/>
          <a:p>
            <a:fld id="{1789C0F2-17E0-497A-9BBE-0C73201AAFE3}" type="slidenum">
              <a:rPr lang="en-US" smtClean="0"/>
              <a:pPr/>
              <a:t>16</a:t>
            </a:fld>
            <a:endParaRPr lang="en-US" dirty="0"/>
          </a:p>
        </p:txBody>
      </p:sp>
    </p:spTree>
    <p:extLst>
      <p:ext uri="{BB962C8B-B14F-4D97-AF65-F5344CB8AC3E}">
        <p14:creationId xmlns:p14="http://schemas.microsoft.com/office/powerpoint/2010/main" val="585845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750279" y="1209957"/>
            <a:ext cx="2275935" cy="4438087"/>
          </a:xfrm>
        </p:spPr>
        <p:txBody>
          <a:bodyPr anchor="ctr">
            <a:normAutofit/>
          </a:bodyPr>
          <a:lstStyle/>
          <a:p>
            <a:pPr algn="r"/>
            <a:r>
              <a:rPr lang="en-CA" sz="2800">
                <a:solidFill>
                  <a:schemeClr val="tx1"/>
                </a:solidFill>
              </a:rPr>
              <a:t>Repetition Scenario</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08818" y="1059025"/>
            <a:ext cx="3976641" cy="4739950"/>
          </a:xfrm>
        </p:spPr>
        <p:txBody>
          <a:bodyPr anchor="ctr">
            <a:normAutofit/>
          </a:bodyPr>
          <a:lstStyle/>
          <a:p>
            <a:pPr lvl="1"/>
            <a:r>
              <a:rPr lang="en-CA" sz="2400" dirty="0">
                <a:solidFill>
                  <a:schemeClr val="tx1"/>
                </a:solidFill>
              </a:rPr>
              <a:t>Defence counsel puts the following to your domestic violence victim who apparently was actually involved in a consent fight b/c she was ‘angry’ at him for </a:t>
            </a:r>
            <a:r>
              <a:rPr lang="en-CA" sz="2400" dirty="0" err="1">
                <a:solidFill>
                  <a:schemeClr val="tx1"/>
                </a:solidFill>
              </a:rPr>
              <a:t>hittin</a:t>
            </a:r>
            <a:r>
              <a:rPr lang="en-CA" sz="2400" dirty="0">
                <a:solidFill>
                  <a:schemeClr val="tx1"/>
                </a:solidFill>
              </a:rPr>
              <a:t>’ the bottle</a:t>
            </a:r>
          </a:p>
          <a:p>
            <a:pPr marL="914400" lvl="2" indent="0">
              <a:buNone/>
            </a:pPr>
            <a:endParaRPr lang="en-CA" dirty="0">
              <a:solidFill>
                <a:schemeClr val="tx1"/>
              </a:solidFill>
            </a:endParaRPr>
          </a:p>
          <a:p>
            <a:pPr lvl="2"/>
            <a:endParaRPr lang="en-CA" dirty="0">
              <a:solidFill>
                <a:schemeClr val="tx1"/>
              </a:solidFill>
            </a:endParaRPr>
          </a:p>
          <a:p>
            <a:pPr lvl="1"/>
            <a:endParaRPr lang="en-CA" dirty="0">
              <a:solidFill>
                <a:schemeClr val="tx1"/>
              </a:solidFill>
            </a:endParaRPr>
          </a:p>
        </p:txBody>
      </p:sp>
      <p:sp>
        <p:nvSpPr>
          <p:cNvPr id="4" name="Slide Number Placeholder 3">
            <a:extLst>
              <a:ext uri="{FF2B5EF4-FFF2-40B4-BE49-F238E27FC236}">
                <a16:creationId xmlns:a16="http://schemas.microsoft.com/office/drawing/2014/main" id="{027FD166-265D-40D5-B727-F6DAB70D2EEF}"/>
              </a:ext>
            </a:extLst>
          </p:cNvPr>
          <p:cNvSpPr>
            <a:spLocks noGrp="1"/>
          </p:cNvSpPr>
          <p:nvPr>
            <p:ph type="sldNum" sz="quarter" idx="12"/>
          </p:nvPr>
        </p:nvSpPr>
        <p:spPr/>
        <p:txBody>
          <a:bodyPr/>
          <a:lstStyle/>
          <a:p>
            <a:fld id="{1789C0F2-17E0-497A-9BBE-0C73201AAFE3}" type="slidenum">
              <a:rPr lang="en-US" smtClean="0"/>
              <a:pPr/>
              <a:t>17</a:t>
            </a:fld>
            <a:endParaRPr lang="en-US" dirty="0"/>
          </a:p>
        </p:txBody>
      </p:sp>
    </p:spTree>
    <p:extLst>
      <p:ext uri="{BB962C8B-B14F-4D97-AF65-F5344CB8AC3E}">
        <p14:creationId xmlns:p14="http://schemas.microsoft.com/office/powerpoint/2010/main" val="3605435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745565" y="1130603"/>
            <a:ext cx="2506831" cy="4596794"/>
          </a:xfrm>
        </p:spPr>
        <p:txBody>
          <a:bodyPr anchor="ctr">
            <a:normAutofit/>
          </a:bodyPr>
          <a:lstStyle/>
          <a:p>
            <a:r>
              <a:rPr lang="en-CA" sz="2800">
                <a:solidFill>
                  <a:srgbClr val="EBEBEB"/>
                </a:solidFill>
              </a:rPr>
              <a:t>Repetition: Scenario</a:t>
            </a:r>
          </a:p>
        </p:txBody>
      </p:sp>
      <p:sp>
        <p:nvSpPr>
          <p:cNvPr id="3" name="Content Placeholder 2"/>
          <p:cNvSpPr>
            <a:spLocks noGrp="1"/>
          </p:cNvSpPr>
          <p:nvPr>
            <p:ph idx="1"/>
          </p:nvPr>
        </p:nvSpPr>
        <p:spPr>
          <a:xfrm>
            <a:off x="3967557" y="437513"/>
            <a:ext cx="4126961" cy="5954325"/>
          </a:xfrm>
        </p:spPr>
        <p:txBody>
          <a:bodyPr anchor="ctr">
            <a:normAutofit/>
          </a:bodyPr>
          <a:lstStyle/>
          <a:p>
            <a:pPr lvl="2"/>
            <a:r>
              <a:rPr lang="en-CA" sz="1700"/>
              <a:t>I’m suggesting to you that you were angry </a:t>
            </a:r>
          </a:p>
          <a:p>
            <a:pPr lvl="3"/>
            <a:r>
              <a:rPr lang="en-CA" sz="1700"/>
              <a:t>No</a:t>
            </a:r>
          </a:p>
          <a:p>
            <a:pPr lvl="2"/>
            <a:r>
              <a:rPr lang="en-CA" sz="1700"/>
              <a:t>You were angry right?</a:t>
            </a:r>
          </a:p>
          <a:p>
            <a:pPr lvl="3"/>
            <a:r>
              <a:rPr lang="en-CA" sz="1700"/>
              <a:t>I wasn’t</a:t>
            </a:r>
          </a:p>
          <a:p>
            <a:pPr lvl="2"/>
            <a:r>
              <a:rPr lang="en-CA" sz="1700"/>
              <a:t>That’s when you got mad?</a:t>
            </a:r>
          </a:p>
          <a:p>
            <a:pPr lvl="3"/>
            <a:r>
              <a:rPr lang="en-CA" sz="1700"/>
              <a:t>I didn’t. he hit me I ran</a:t>
            </a:r>
          </a:p>
          <a:p>
            <a:pPr lvl="2"/>
            <a:r>
              <a:rPr lang="en-CA" sz="1700"/>
              <a:t>You were enraged</a:t>
            </a:r>
          </a:p>
          <a:p>
            <a:pPr lvl="3"/>
            <a:r>
              <a:rPr lang="en-CA" sz="1700"/>
              <a:t>I was scared</a:t>
            </a:r>
          </a:p>
          <a:p>
            <a:pPr lvl="2"/>
            <a:r>
              <a:rPr lang="en-CA" sz="1700"/>
              <a:t>He was really pissing you off</a:t>
            </a:r>
          </a:p>
          <a:p>
            <a:pPr lvl="3"/>
            <a:r>
              <a:rPr lang="en-CA" sz="1700"/>
              <a:t>After he beat me, ya.</a:t>
            </a:r>
          </a:p>
          <a:p>
            <a:pPr lvl="2"/>
            <a:r>
              <a:rPr lang="en-CA" sz="1700"/>
              <a:t>And that’s when you lost it</a:t>
            </a:r>
          </a:p>
          <a:p>
            <a:pPr lvl="3"/>
            <a:r>
              <a:rPr lang="en-CA" sz="1700"/>
              <a:t>whatever</a:t>
            </a:r>
          </a:p>
          <a:p>
            <a:pPr lvl="3"/>
            <a:endParaRPr lang="en-CA" sz="1700"/>
          </a:p>
          <a:p>
            <a:endParaRPr lang="en-CA" sz="1700"/>
          </a:p>
        </p:txBody>
      </p:sp>
      <p:sp>
        <p:nvSpPr>
          <p:cNvPr id="4" name="Slide Number Placeholder 3">
            <a:extLst>
              <a:ext uri="{FF2B5EF4-FFF2-40B4-BE49-F238E27FC236}">
                <a16:creationId xmlns:a16="http://schemas.microsoft.com/office/drawing/2014/main" id="{5DD779EB-6E6F-428B-BB24-C720ECEBED75}"/>
              </a:ext>
            </a:extLst>
          </p:cNvPr>
          <p:cNvSpPr>
            <a:spLocks noGrp="1"/>
          </p:cNvSpPr>
          <p:nvPr>
            <p:ph type="sldNum" sz="quarter" idx="12"/>
          </p:nvPr>
        </p:nvSpPr>
        <p:spPr/>
        <p:txBody>
          <a:bodyPr/>
          <a:lstStyle/>
          <a:p>
            <a:fld id="{1789C0F2-17E0-497A-9BBE-0C73201AAFE3}" type="slidenum">
              <a:rPr lang="en-US" smtClean="0"/>
              <a:pPr/>
              <a:t>18</a:t>
            </a:fld>
            <a:endParaRPr lang="en-US" dirty="0"/>
          </a:p>
        </p:txBody>
      </p:sp>
    </p:spTree>
    <p:extLst>
      <p:ext uri="{BB962C8B-B14F-4D97-AF65-F5344CB8AC3E}">
        <p14:creationId xmlns:p14="http://schemas.microsoft.com/office/powerpoint/2010/main" val="3799850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58358" cy="709865"/>
          </a:xfrm>
        </p:spPr>
        <p:txBody>
          <a:bodyPr/>
          <a:lstStyle/>
          <a:p>
            <a:r>
              <a:rPr lang="en-CA" dirty="0"/>
              <a:t>Tactical Objections to Repetition</a:t>
            </a:r>
          </a:p>
        </p:txBody>
      </p:sp>
      <p:sp>
        <p:nvSpPr>
          <p:cNvPr id="3" name="Content Placeholder 2"/>
          <p:cNvSpPr>
            <a:spLocks noGrp="1"/>
          </p:cNvSpPr>
          <p:nvPr>
            <p:ph idx="1"/>
          </p:nvPr>
        </p:nvSpPr>
        <p:spPr/>
        <p:txBody>
          <a:bodyPr/>
          <a:lstStyle/>
          <a:p>
            <a:r>
              <a:rPr lang="en-CA" sz="3200" dirty="0"/>
              <a:t>Do you object? </a:t>
            </a:r>
          </a:p>
          <a:p>
            <a:r>
              <a:rPr lang="en-CA" sz="3200" dirty="0"/>
              <a:t>Why or why not? </a:t>
            </a:r>
          </a:p>
          <a:p>
            <a:r>
              <a:rPr lang="en-CA" sz="3200" dirty="0"/>
              <a:t>At what point? </a:t>
            </a:r>
          </a:p>
          <a:p>
            <a:r>
              <a:rPr lang="en-CA" sz="3200" dirty="0"/>
              <a:t>What other info would you like to have before making that decision? </a:t>
            </a:r>
          </a:p>
          <a:p>
            <a:pPr marL="457200" lvl="1" indent="0">
              <a:buNone/>
            </a:pPr>
            <a:endParaRPr lang="en-CA" dirty="0"/>
          </a:p>
          <a:p>
            <a:pPr marL="457200" lvl="1" indent="0">
              <a:buNone/>
            </a:pPr>
            <a:endParaRPr lang="en-CA" dirty="0"/>
          </a:p>
          <a:p>
            <a:endParaRPr lang="en-CA" dirty="0"/>
          </a:p>
        </p:txBody>
      </p:sp>
      <p:sp>
        <p:nvSpPr>
          <p:cNvPr id="4" name="Slide Number Placeholder 3">
            <a:extLst>
              <a:ext uri="{FF2B5EF4-FFF2-40B4-BE49-F238E27FC236}">
                <a16:creationId xmlns:a16="http://schemas.microsoft.com/office/drawing/2014/main" id="{C71ADFA5-769A-43B4-959E-D41BE8864FA9}"/>
              </a:ext>
            </a:extLst>
          </p:cNvPr>
          <p:cNvSpPr>
            <a:spLocks noGrp="1"/>
          </p:cNvSpPr>
          <p:nvPr>
            <p:ph type="sldNum" sz="quarter" idx="12"/>
          </p:nvPr>
        </p:nvSpPr>
        <p:spPr/>
        <p:txBody>
          <a:bodyPr/>
          <a:lstStyle/>
          <a:p>
            <a:fld id="{1789C0F2-17E0-497A-9BBE-0C73201AAFE3}" type="slidenum">
              <a:rPr lang="en-US" smtClean="0"/>
              <a:pPr/>
              <a:t>19</a:t>
            </a:fld>
            <a:endParaRPr lang="en-US" dirty="0"/>
          </a:p>
        </p:txBody>
      </p:sp>
    </p:spTree>
    <p:extLst>
      <p:ext uri="{BB962C8B-B14F-4D97-AF65-F5344CB8AC3E}">
        <p14:creationId xmlns:p14="http://schemas.microsoft.com/office/powerpoint/2010/main" val="1633411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EC62-C8EE-4F8B-84D6-41882075FFA6}"/>
              </a:ext>
            </a:extLst>
          </p:cNvPr>
          <p:cNvSpPr>
            <a:spLocks noGrp="1"/>
          </p:cNvSpPr>
          <p:nvPr>
            <p:ph type="title"/>
          </p:nvPr>
        </p:nvSpPr>
        <p:spPr/>
        <p:txBody>
          <a:bodyPr/>
          <a:lstStyle/>
          <a:p>
            <a:r>
              <a:rPr lang="en-CA" dirty="0"/>
              <a:t>Role of the Crown </a:t>
            </a:r>
          </a:p>
        </p:txBody>
      </p:sp>
      <p:sp>
        <p:nvSpPr>
          <p:cNvPr id="3" name="Content Placeholder 2">
            <a:extLst>
              <a:ext uri="{FF2B5EF4-FFF2-40B4-BE49-F238E27FC236}">
                <a16:creationId xmlns:a16="http://schemas.microsoft.com/office/drawing/2014/main" id="{32560784-EFCB-4971-AF63-688057594D3A}"/>
              </a:ext>
            </a:extLst>
          </p:cNvPr>
          <p:cNvSpPr>
            <a:spLocks noGrp="1"/>
          </p:cNvSpPr>
          <p:nvPr>
            <p:ph idx="1"/>
          </p:nvPr>
        </p:nvSpPr>
        <p:spPr>
          <a:xfrm>
            <a:off x="611560" y="2489200"/>
            <a:ext cx="7344816" cy="3530600"/>
          </a:xfrm>
        </p:spPr>
        <p:txBody>
          <a:bodyPr>
            <a:normAutofit/>
          </a:bodyPr>
          <a:lstStyle/>
          <a:p>
            <a:pPr algn="just"/>
            <a:r>
              <a:rPr lang="en-CA" sz="1800" dirty="0">
                <a:solidFill>
                  <a:srgbClr val="000000"/>
                </a:solidFill>
                <a:effectLst/>
                <a:latin typeface="+mj-lt"/>
                <a:ea typeface="Times New Roman" panose="02020603050405020304" pitchFamily="18" charset="0"/>
              </a:rPr>
              <a:t>There is more to fear from an impotent than from an overreaching Prosecutor: (...) an institution should not be constructed on the assumption that it will be run by incompetent people, acting in bad faith for improper purposes. (...)The powers of the Prosecutor, and of the Court itself, should be designed in a manner consistent with the effective enforcement of the statute. (...) Without trivialising the effects of the charging process itself, it remains that if unfounded charges are laid, the accused will be acquitted. But if persons guilty of crimes within the statute are out of reach of the Prosecutor, the very purpose of the statute will be defeated. </a:t>
            </a:r>
            <a:endParaRPr lang="en-CA" sz="1800" dirty="0">
              <a:effectLst/>
              <a:latin typeface="+mj-lt"/>
              <a:ea typeface="Calibri" panose="020F0502020204030204" pitchFamily="34" charset="0"/>
            </a:endParaRPr>
          </a:p>
          <a:p>
            <a:endParaRPr lang="en-CA" dirty="0"/>
          </a:p>
        </p:txBody>
      </p:sp>
      <p:sp>
        <p:nvSpPr>
          <p:cNvPr id="4" name="Slide Number Placeholder 3">
            <a:extLst>
              <a:ext uri="{FF2B5EF4-FFF2-40B4-BE49-F238E27FC236}">
                <a16:creationId xmlns:a16="http://schemas.microsoft.com/office/drawing/2014/main" id="{1D04CEFA-8F6F-4B9E-9FC1-00DD7CBF8FA9}"/>
              </a:ext>
            </a:extLst>
          </p:cNvPr>
          <p:cNvSpPr>
            <a:spLocks noGrp="1"/>
          </p:cNvSpPr>
          <p:nvPr>
            <p:ph type="sldNum" sz="quarter" idx="12"/>
          </p:nvPr>
        </p:nvSpPr>
        <p:spPr/>
        <p:txBody>
          <a:bodyPr/>
          <a:lstStyle/>
          <a:p>
            <a:fld id="{1789C0F2-17E0-497A-9BBE-0C73201AAFE3}" type="slidenum">
              <a:rPr lang="en-US" smtClean="0"/>
              <a:pPr/>
              <a:t>2</a:t>
            </a:fld>
            <a:endParaRPr lang="en-US" dirty="0"/>
          </a:p>
        </p:txBody>
      </p:sp>
    </p:spTree>
    <p:extLst>
      <p:ext uri="{BB962C8B-B14F-4D97-AF65-F5344CB8AC3E}">
        <p14:creationId xmlns:p14="http://schemas.microsoft.com/office/powerpoint/2010/main" val="392777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Pop Quiz- Disclosure</a:t>
            </a:r>
          </a:p>
        </p:txBody>
      </p:sp>
      <p:sp>
        <p:nvSpPr>
          <p:cNvPr id="3" name="Content Placeholder 2"/>
          <p:cNvSpPr>
            <a:spLocks noGrp="1"/>
          </p:cNvSpPr>
          <p:nvPr>
            <p:ph idx="1"/>
          </p:nvPr>
        </p:nvSpPr>
        <p:spPr>
          <a:xfrm>
            <a:off x="864382" y="2489200"/>
            <a:ext cx="7740066" cy="3530600"/>
          </a:xfrm>
        </p:spPr>
        <p:txBody>
          <a:bodyPr>
            <a:normAutofit fontScale="92500" lnSpcReduction="20000"/>
          </a:bodyPr>
          <a:lstStyle/>
          <a:p>
            <a:r>
              <a:rPr lang="en-CA" sz="2400" dirty="0"/>
              <a:t>Q1: </a:t>
            </a:r>
            <a:r>
              <a:rPr lang="en-CA" sz="2400" b="1" dirty="0"/>
              <a:t>Disclosure</a:t>
            </a:r>
          </a:p>
          <a:p>
            <a:pPr lvl="1"/>
            <a:r>
              <a:rPr lang="en-CA" sz="2400" dirty="0"/>
              <a:t>Lines of questioning calculated to suggest to the jury that an accused’s evidence is suspect solely because he received full disclosure is:</a:t>
            </a:r>
          </a:p>
          <a:p>
            <a:pPr marL="457200" lvl="1" indent="0">
              <a:buNone/>
            </a:pPr>
            <a:endParaRPr lang="en-CA" sz="2400" dirty="0"/>
          </a:p>
          <a:p>
            <a:pPr lvl="2"/>
            <a:r>
              <a:rPr lang="en-CA" sz="2400" dirty="0"/>
              <a:t>A. ok </a:t>
            </a:r>
          </a:p>
          <a:p>
            <a:pPr lvl="2"/>
            <a:r>
              <a:rPr lang="en-CA" sz="2400" dirty="0"/>
              <a:t>B. how I start every cross of the accused</a:t>
            </a:r>
          </a:p>
          <a:p>
            <a:pPr lvl="2"/>
            <a:r>
              <a:rPr lang="en-CA" sz="2400" dirty="0"/>
              <a:t>C. improper &amp; prejudicial</a:t>
            </a:r>
          </a:p>
          <a:p>
            <a:pPr lvl="2"/>
            <a:r>
              <a:rPr lang="en-CA" sz="2400" dirty="0"/>
              <a:t>D. both B&amp;C (only if you’re MGM)</a:t>
            </a:r>
          </a:p>
          <a:p>
            <a:pPr marL="914400" lvl="2" indent="0">
              <a:buNone/>
            </a:pPr>
            <a:endParaRPr lang="en-CA" sz="3000" dirty="0"/>
          </a:p>
        </p:txBody>
      </p:sp>
      <p:sp>
        <p:nvSpPr>
          <p:cNvPr id="4" name="Slide Number Placeholder 3">
            <a:extLst>
              <a:ext uri="{FF2B5EF4-FFF2-40B4-BE49-F238E27FC236}">
                <a16:creationId xmlns:a16="http://schemas.microsoft.com/office/drawing/2014/main" id="{5DF129C6-EFC5-41AB-8C48-A83D9D79ECC4}"/>
              </a:ext>
            </a:extLst>
          </p:cNvPr>
          <p:cNvSpPr>
            <a:spLocks noGrp="1"/>
          </p:cNvSpPr>
          <p:nvPr>
            <p:ph type="sldNum" sz="quarter" idx="12"/>
          </p:nvPr>
        </p:nvSpPr>
        <p:spPr/>
        <p:txBody>
          <a:bodyPr/>
          <a:lstStyle/>
          <a:p>
            <a:fld id="{1789C0F2-17E0-497A-9BBE-0C73201AAFE3}" type="slidenum">
              <a:rPr lang="en-US" smtClean="0"/>
              <a:pPr/>
              <a:t>20</a:t>
            </a:fld>
            <a:endParaRPr lang="en-US" dirty="0"/>
          </a:p>
        </p:txBody>
      </p:sp>
    </p:spTree>
    <p:extLst>
      <p:ext uri="{BB962C8B-B14F-4D97-AF65-F5344CB8AC3E}">
        <p14:creationId xmlns:p14="http://schemas.microsoft.com/office/powerpoint/2010/main" val="3063721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Answer- Disclosure</a:t>
            </a:r>
          </a:p>
        </p:txBody>
      </p:sp>
      <p:sp>
        <p:nvSpPr>
          <p:cNvPr id="3" name="Content Placeholder 2"/>
          <p:cNvSpPr>
            <a:spLocks noGrp="1"/>
          </p:cNvSpPr>
          <p:nvPr>
            <p:ph idx="1"/>
          </p:nvPr>
        </p:nvSpPr>
        <p:spPr>
          <a:xfrm>
            <a:off x="864382" y="2489200"/>
            <a:ext cx="7812074" cy="3530600"/>
          </a:xfrm>
        </p:spPr>
        <p:txBody>
          <a:bodyPr>
            <a:normAutofit fontScale="92500" lnSpcReduction="10000"/>
          </a:bodyPr>
          <a:lstStyle/>
          <a:p>
            <a:pPr algn="just"/>
            <a:r>
              <a:rPr lang="en-CA" sz="3200" dirty="0"/>
              <a:t>lines of questioning calculated to suggest to the jury that an accused’s evidence is suspect solely because he received full disclosure and had never been subject to cross-examination until trial are improper and prejudicial</a:t>
            </a:r>
            <a:r>
              <a:rPr lang="en-CA" dirty="0"/>
              <a:t>.</a:t>
            </a:r>
            <a:endParaRPr lang="en-CA" sz="2000" dirty="0"/>
          </a:p>
          <a:p>
            <a:pPr lvl="1"/>
            <a:r>
              <a:rPr lang="en-CA" sz="1800" i="1" dirty="0"/>
              <a:t>R v White</a:t>
            </a:r>
            <a:r>
              <a:rPr lang="en-CA" sz="1800" dirty="0"/>
              <a:t>, 1999 CarswellOnt 298 @20 (CA)</a:t>
            </a:r>
          </a:p>
          <a:p>
            <a:pPr lvl="1"/>
            <a:r>
              <a:rPr lang="en-CA" sz="1800" i="1" dirty="0"/>
              <a:t>R v MD</a:t>
            </a:r>
            <a:r>
              <a:rPr lang="en-CA" sz="1800" dirty="0"/>
              <a:t>, 2020 ONCA 290 @18-20 </a:t>
            </a:r>
          </a:p>
          <a:p>
            <a:pPr lvl="1"/>
            <a:endParaRPr lang="en-CA" dirty="0"/>
          </a:p>
        </p:txBody>
      </p:sp>
      <p:sp>
        <p:nvSpPr>
          <p:cNvPr id="4" name="Slide Number Placeholder 3">
            <a:extLst>
              <a:ext uri="{FF2B5EF4-FFF2-40B4-BE49-F238E27FC236}">
                <a16:creationId xmlns:a16="http://schemas.microsoft.com/office/drawing/2014/main" id="{0EE038BC-14E1-4AC7-96D2-D01CCBB128DD}"/>
              </a:ext>
            </a:extLst>
          </p:cNvPr>
          <p:cNvSpPr>
            <a:spLocks noGrp="1"/>
          </p:cNvSpPr>
          <p:nvPr>
            <p:ph type="sldNum" sz="quarter" idx="12"/>
          </p:nvPr>
        </p:nvSpPr>
        <p:spPr/>
        <p:txBody>
          <a:bodyPr/>
          <a:lstStyle/>
          <a:p>
            <a:fld id="{1789C0F2-17E0-497A-9BBE-0C73201AAFE3}" type="slidenum">
              <a:rPr lang="en-US" smtClean="0"/>
              <a:pPr/>
              <a:t>21</a:t>
            </a:fld>
            <a:endParaRPr lang="en-US" dirty="0"/>
          </a:p>
        </p:txBody>
      </p:sp>
    </p:spTree>
    <p:extLst>
      <p:ext uri="{BB962C8B-B14F-4D97-AF65-F5344CB8AC3E}">
        <p14:creationId xmlns:p14="http://schemas.microsoft.com/office/powerpoint/2010/main" val="176783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Repetition v Badgering</a:t>
            </a:r>
          </a:p>
        </p:txBody>
      </p:sp>
      <p:sp>
        <p:nvSpPr>
          <p:cNvPr id="3" name="Content Placeholder 2"/>
          <p:cNvSpPr>
            <a:spLocks noGrp="1"/>
          </p:cNvSpPr>
          <p:nvPr>
            <p:ph idx="1"/>
          </p:nvPr>
        </p:nvSpPr>
        <p:spPr>
          <a:xfrm>
            <a:off x="864382" y="2489200"/>
            <a:ext cx="7596050" cy="3530600"/>
          </a:xfrm>
        </p:spPr>
        <p:txBody>
          <a:bodyPr/>
          <a:lstStyle/>
          <a:p>
            <a:pPr marL="0" indent="0" algn="just">
              <a:buNone/>
            </a:pPr>
            <a:endParaRPr lang="en-CA" dirty="0"/>
          </a:p>
          <a:p>
            <a:pPr algn="just"/>
            <a:r>
              <a:rPr lang="en-CA" dirty="0"/>
              <a:t>Crown counsel, at a point, objected to defence cross-examination that invited speculation and that returned to the same question again and again. </a:t>
            </a:r>
          </a:p>
          <a:p>
            <a:pPr algn="just"/>
            <a:endParaRPr lang="en-CA" dirty="0"/>
          </a:p>
          <a:p>
            <a:pPr algn="just"/>
            <a:r>
              <a:rPr lang="en-CA" dirty="0"/>
              <a:t>Defence responded: “...I can ask a question once, twice, ten times and 18 times in order to get an answer I want. And so long as I'm not badgering the witness, I can come at him in different angles.”</a:t>
            </a:r>
          </a:p>
          <a:p>
            <a:pPr algn="just"/>
            <a:endParaRPr lang="en-CA" dirty="0"/>
          </a:p>
        </p:txBody>
      </p:sp>
      <p:sp>
        <p:nvSpPr>
          <p:cNvPr id="4" name="Slide Number Placeholder 3">
            <a:extLst>
              <a:ext uri="{FF2B5EF4-FFF2-40B4-BE49-F238E27FC236}">
                <a16:creationId xmlns:a16="http://schemas.microsoft.com/office/drawing/2014/main" id="{7889C7C1-70AB-4C2E-A647-FE3AAB383117}"/>
              </a:ext>
            </a:extLst>
          </p:cNvPr>
          <p:cNvSpPr>
            <a:spLocks noGrp="1"/>
          </p:cNvSpPr>
          <p:nvPr>
            <p:ph type="sldNum" sz="quarter" idx="12"/>
          </p:nvPr>
        </p:nvSpPr>
        <p:spPr/>
        <p:txBody>
          <a:bodyPr/>
          <a:lstStyle/>
          <a:p>
            <a:fld id="{1789C0F2-17E0-497A-9BBE-0C73201AAFE3}" type="slidenum">
              <a:rPr lang="en-US" smtClean="0"/>
              <a:pPr/>
              <a:t>22</a:t>
            </a:fld>
            <a:endParaRPr lang="en-US" dirty="0"/>
          </a:p>
        </p:txBody>
      </p:sp>
    </p:spTree>
    <p:extLst>
      <p:ext uri="{BB962C8B-B14F-4D97-AF65-F5344CB8AC3E}">
        <p14:creationId xmlns:p14="http://schemas.microsoft.com/office/powerpoint/2010/main" val="278017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Repetition v Badgering</a:t>
            </a:r>
          </a:p>
        </p:txBody>
      </p:sp>
      <p:sp>
        <p:nvSpPr>
          <p:cNvPr id="3" name="Content Placeholder 2"/>
          <p:cNvSpPr>
            <a:spLocks noGrp="1"/>
          </p:cNvSpPr>
          <p:nvPr>
            <p:ph idx="1"/>
          </p:nvPr>
        </p:nvSpPr>
        <p:spPr/>
        <p:txBody>
          <a:bodyPr>
            <a:normAutofit fontScale="77500" lnSpcReduction="20000"/>
          </a:bodyPr>
          <a:lstStyle/>
          <a:p>
            <a:r>
              <a:rPr lang="en-CA" sz="3200" dirty="0"/>
              <a:t>The pace, and apparently unlimited boundaries of the defence cross-examination, led the court to observe: </a:t>
            </a:r>
          </a:p>
          <a:p>
            <a:pPr lvl="1"/>
            <a:r>
              <a:rPr lang="en-CA" sz="2800" dirty="0"/>
              <a:t>Unfortunately, a[t] least from my perspective, the limits are perhaps from my perspective not even in sight. I do not know given what we have been doing all these days and weeks what the limit of cross-examination is.</a:t>
            </a:r>
          </a:p>
          <a:p>
            <a:pPr marL="457200" lvl="1" indent="0">
              <a:buNone/>
            </a:pPr>
            <a:r>
              <a:rPr lang="en-CA" sz="2800" i="1" dirty="0"/>
              <a:t>R v Gordon</a:t>
            </a:r>
            <a:r>
              <a:rPr lang="en-CA" sz="2800" dirty="0"/>
              <a:t>, 1998, CarswellOnt 4502 (SC)</a:t>
            </a:r>
          </a:p>
        </p:txBody>
      </p:sp>
      <p:sp>
        <p:nvSpPr>
          <p:cNvPr id="4" name="Slide Number Placeholder 3">
            <a:extLst>
              <a:ext uri="{FF2B5EF4-FFF2-40B4-BE49-F238E27FC236}">
                <a16:creationId xmlns:a16="http://schemas.microsoft.com/office/drawing/2014/main" id="{8FFF4A49-D140-44C0-BF4A-96AE102355E2}"/>
              </a:ext>
            </a:extLst>
          </p:cNvPr>
          <p:cNvSpPr>
            <a:spLocks noGrp="1"/>
          </p:cNvSpPr>
          <p:nvPr>
            <p:ph type="sldNum" sz="quarter" idx="12"/>
          </p:nvPr>
        </p:nvSpPr>
        <p:spPr/>
        <p:txBody>
          <a:bodyPr/>
          <a:lstStyle/>
          <a:p>
            <a:fld id="{1789C0F2-17E0-497A-9BBE-0C73201AAFE3}" type="slidenum">
              <a:rPr lang="en-US" smtClean="0"/>
              <a:pPr/>
              <a:t>23</a:t>
            </a:fld>
            <a:endParaRPr lang="en-US" dirty="0"/>
          </a:p>
        </p:txBody>
      </p:sp>
    </p:spTree>
    <p:extLst>
      <p:ext uri="{BB962C8B-B14F-4D97-AF65-F5344CB8AC3E}">
        <p14:creationId xmlns:p14="http://schemas.microsoft.com/office/powerpoint/2010/main" val="1548854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32" name="Rectangle 103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35" name="Rectangle 103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7"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039" name="Rectangle 1038">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E77C6E2-0883-4E3F-8E91-E5740CC8A572}"/>
              </a:ext>
            </a:extLst>
          </p:cNvPr>
          <p:cNvSpPr>
            <a:spLocks noGrp="1"/>
          </p:cNvSpPr>
          <p:nvPr>
            <p:ph type="title"/>
          </p:nvPr>
        </p:nvSpPr>
        <p:spPr>
          <a:xfrm>
            <a:off x="6120579" y="1113062"/>
            <a:ext cx="2536723" cy="3281957"/>
          </a:xfrm>
        </p:spPr>
        <p:txBody>
          <a:bodyPr vert="horz" lIns="91440" tIns="45720" rIns="91440" bIns="45720" rtlCol="0" anchor="b">
            <a:normAutofit/>
          </a:bodyPr>
          <a:lstStyle/>
          <a:p>
            <a:r>
              <a:rPr lang="en-US" sz="4600" dirty="0">
                <a:solidFill>
                  <a:srgbClr val="EBEBEB"/>
                </a:solidFill>
              </a:rPr>
              <a:t>Tactics</a:t>
            </a:r>
            <a:endParaRPr lang="en-US" sz="4600" b="0" i="0" kern="1200" dirty="0">
              <a:solidFill>
                <a:srgbClr val="EBEBEB"/>
              </a:solidFill>
              <a:latin typeface="+mj-lt"/>
              <a:ea typeface="+mj-ea"/>
              <a:cs typeface="+mj-cs"/>
            </a:endParaRPr>
          </a:p>
        </p:txBody>
      </p:sp>
      <p:sp>
        <p:nvSpPr>
          <p:cNvPr id="4" name="Slide Number Placeholder 3">
            <a:extLst>
              <a:ext uri="{FF2B5EF4-FFF2-40B4-BE49-F238E27FC236}">
                <a16:creationId xmlns:a16="http://schemas.microsoft.com/office/drawing/2014/main" id="{4F3CA42A-8A94-49F8-BF2D-C05CD2F429B8}"/>
              </a:ext>
            </a:extLst>
          </p:cNvPr>
          <p:cNvSpPr>
            <a:spLocks noGrp="1"/>
          </p:cNvSpPr>
          <p:nvPr>
            <p:ph type="sldNum" sz="quarter" idx="12"/>
          </p:nvPr>
        </p:nvSpPr>
        <p:spPr>
          <a:xfrm>
            <a:off x="7757031" y="295729"/>
            <a:ext cx="628649" cy="767687"/>
          </a:xfrm>
        </p:spPr>
        <p:txBody>
          <a:bodyPr vert="horz" lIns="91440" tIns="45720" rIns="91440" bIns="45720" rtlCol="0" anchor="b">
            <a:normAutofit/>
          </a:bodyPr>
          <a:lstStyle/>
          <a:p>
            <a:pPr>
              <a:spcAft>
                <a:spcPts val="600"/>
              </a:spcAft>
            </a:pPr>
            <a:fld id="{1789C0F2-17E0-497A-9BBE-0C73201AAFE3}" type="slidenum">
              <a:rPr lang="en-US">
                <a:solidFill>
                  <a:srgbClr val="FFFFFF"/>
                </a:solidFill>
              </a:rPr>
              <a:pPr>
                <a:spcAft>
                  <a:spcPts val="600"/>
                </a:spcAft>
              </a:pPr>
              <a:t>24</a:t>
            </a:fld>
            <a:endParaRPr lang="en-US">
              <a:solidFill>
                <a:srgbClr val="FFFFFF"/>
              </a:solidFill>
            </a:endParaRPr>
          </a:p>
        </p:txBody>
      </p:sp>
      <p:pic>
        <p:nvPicPr>
          <p:cNvPr id="1026" name="Picture 2" descr="It is Time to Assess Your Strategy - AEC Business">
            <a:extLst>
              <a:ext uri="{FF2B5EF4-FFF2-40B4-BE49-F238E27FC236}">
                <a16:creationId xmlns:a16="http://schemas.microsoft.com/office/drawing/2014/main" id="{029CCBAA-3FB4-29ED-9685-EAEB7026CED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2322" y="1818507"/>
            <a:ext cx="4853180" cy="3217869"/>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74773"/>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01B9-2C6C-4307-99B0-98238C5B6EA4}"/>
              </a:ext>
            </a:extLst>
          </p:cNvPr>
          <p:cNvSpPr>
            <a:spLocks noGrp="1"/>
          </p:cNvSpPr>
          <p:nvPr>
            <p:ph type="title"/>
          </p:nvPr>
        </p:nvSpPr>
        <p:spPr/>
        <p:txBody>
          <a:bodyPr/>
          <a:lstStyle/>
          <a:p>
            <a:r>
              <a:rPr lang="en-US" dirty="0"/>
              <a:t>Special Considerations</a:t>
            </a:r>
            <a:endParaRPr lang="en-CA" dirty="0"/>
          </a:p>
        </p:txBody>
      </p:sp>
      <p:sp>
        <p:nvSpPr>
          <p:cNvPr id="3" name="Content Placeholder 2">
            <a:extLst>
              <a:ext uri="{FF2B5EF4-FFF2-40B4-BE49-F238E27FC236}">
                <a16:creationId xmlns:a16="http://schemas.microsoft.com/office/drawing/2014/main" id="{77C0D31E-7C63-428E-B070-6BCBDB5592BC}"/>
              </a:ext>
            </a:extLst>
          </p:cNvPr>
          <p:cNvSpPr>
            <a:spLocks noGrp="1"/>
          </p:cNvSpPr>
          <p:nvPr>
            <p:ph idx="1"/>
          </p:nvPr>
        </p:nvSpPr>
        <p:spPr>
          <a:xfrm>
            <a:off x="864382" y="2489200"/>
            <a:ext cx="7605542" cy="3530600"/>
          </a:xfrm>
        </p:spPr>
        <p:txBody>
          <a:bodyPr>
            <a:normAutofit fontScale="92500" lnSpcReduction="10000"/>
          </a:bodyPr>
          <a:lstStyle/>
          <a:p>
            <a:pPr algn="just"/>
            <a:r>
              <a:rPr lang="en-US" dirty="0"/>
              <a:t>For sexual assault prosecutions:</a:t>
            </a:r>
          </a:p>
          <a:p>
            <a:pPr lvl="1" algn="just"/>
            <a:r>
              <a:rPr lang="en-US" sz="1800" dirty="0"/>
              <a:t>very high incidence and low reporting rate </a:t>
            </a:r>
          </a:p>
          <a:p>
            <a:pPr lvl="1" algn="just"/>
            <a:r>
              <a:rPr lang="en-US" sz="1800" dirty="0"/>
              <a:t>Primary reason for low reporting is concern about fairness of criminal justice system and fear of testifying. </a:t>
            </a:r>
          </a:p>
          <a:p>
            <a:pPr lvl="1" algn="just"/>
            <a:r>
              <a:rPr lang="en-US" sz="1800" dirty="0"/>
              <a:t>Unlike other crimes they are coming to court to speak about core personal information that affects their bodily integrity and dignity.</a:t>
            </a:r>
          </a:p>
          <a:p>
            <a:pPr lvl="1" algn="just"/>
            <a:r>
              <a:rPr lang="en-US" sz="1800" dirty="0"/>
              <a:t>We have a duty as ministers of justice to ensure fair trial for victims of sexual violence. </a:t>
            </a:r>
            <a:endParaRPr lang="en-US" dirty="0"/>
          </a:p>
          <a:p>
            <a:r>
              <a:rPr lang="en-US" dirty="0"/>
              <a:t>Check out SVAG e-library: </a:t>
            </a:r>
            <a:r>
              <a:rPr lang="en-US" dirty="0">
                <a:hlinkClick r:id="rId3"/>
              </a:rPr>
              <a:t>Objections: Legal Authorities and Practical Advice</a:t>
            </a:r>
            <a:endParaRPr lang="en-US" dirty="0"/>
          </a:p>
        </p:txBody>
      </p:sp>
      <p:sp>
        <p:nvSpPr>
          <p:cNvPr id="4" name="Slide Number Placeholder 3">
            <a:extLst>
              <a:ext uri="{FF2B5EF4-FFF2-40B4-BE49-F238E27FC236}">
                <a16:creationId xmlns:a16="http://schemas.microsoft.com/office/drawing/2014/main" id="{0D194686-122E-4BEF-83EE-BE2292E2B6DD}"/>
              </a:ext>
            </a:extLst>
          </p:cNvPr>
          <p:cNvSpPr>
            <a:spLocks noGrp="1"/>
          </p:cNvSpPr>
          <p:nvPr>
            <p:ph type="sldNum" sz="quarter" idx="12"/>
          </p:nvPr>
        </p:nvSpPr>
        <p:spPr/>
        <p:txBody>
          <a:bodyPr/>
          <a:lstStyle/>
          <a:p>
            <a:fld id="{1789C0F2-17E0-497A-9BBE-0C73201AAFE3}" type="slidenum">
              <a:rPr lang="en-US" smtClean="0"/>
              <a:pPr/>
              <a:t>25</a:t>
            </a:fld>
            <a:endParaRPr lang="en-US" dirty="0"/>
          </a:p>
        </p:txBody>
      </p:sp>
    </p:spTree>
    <p:extLst>
      <p:ext uri="{BB962C8B-B14F-4D97-AF65-F5344CB8AC3E}">
        <p14:creationId xmlns:p14="http://schemas.microsoft.com/office/powerpoint/2010/main" val="275845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D944-22D2-45DB-93C2-5CED64AB8D41}"/>
              </a:ext>
            </a:extLst>
          </p:cNvPr>
          <p:cNvSpPr>
            <a:spLocks noGrp="1"/>
          </p:cNvSpPr>
          <p:nvPr>
            <p:ph type="title"/>
          </p:nvPr>
        </p:nvSpPr>
        <p:spPr/>
        <p:txBody>
          <a:bodyPr/>
          <a:lstStyle/>
          <a:p>
            <a:r>
              <a:rPr lang="en-US" dirty="0"/>
              <a:t>Discussion Scenario #1</a:t>
            </a:r>
            <a:endParaRPr lang="en-CA" dirty="0"/>
          </a:p>
        </p:txBody>
      </p:sp>
      <p:sp>
        <p:nvSpPr>
          <p:cNvPr id="3" name="Content Placeholder 2">
            <a:extLst>
              <a:ext uri="{FF2B5EF4-FFF2-40B4-BE49-F238E27FC236}">
                <a16:creationId xmlns:a16="http://schemas.microsoft.com/office/drawing/2014/main" id="{F1A80105-4C5A-4ED0-AC62-8ECCDDCA34AB}"/>
              </a:ext>
            </a:extLst>
          </p:cNvPr>
          <p:cNvSpPr>
            <a:spLocks noGrp="1"/>
          </p:cNvSpPr>
          <p:nvPr>
            <p:ph idx="1"/>
          </p:nvPr>
        </p:nvSpPr>
        <p:spPr>
          <a:xfrm>
            <a:off x="864382" y="2489200"/>
            <a:ext cx="7605542" cy="3530600"/>
          </a:xfrm>
        </p:spPr>
        <p:txBody>
          <a:bodyPr>
            <a:normAutofit lnSpcReduction="10000"/>
          </a:bodyPr>
          <a:lstStyle/>
          <a:p>
            <a:pPr algn="just"/>
            <a:r>
              <a:rPr lang="en-US" sz="2400" dirty="0"/>
              <a:t>You are a young ACA prosecuting a sex assault trial with multiple complainants. Defence counsel is senior to you and the judge. During cross of complainants defence counsel repeatedly raises his voice and encroaches on their space. What do you do? </a:t>
            </a:r>
          </a:p>
          <a:p>
            <a:pPr marL="0" indent="0" algn="just">
              <a:buNone/>
            </a:pPr>
            <a:endParaRPr lang="en-US" sz="2400" dirty="0"/>
          </a:p>
          <a:p>
            <a:pPr algn="just"/>
            <a:r>
              <a:rPr lang="en-US" sz="2400" dirty="0"/>
              <a:t>The judge has repeatedly shot down each and every one of your objections. </a:t>
            </a:r>
          </a:p>
        </p:txBody>
      </p:sp>
      <p:sp>
        <p:nvSpPr>
          <p:cNvPr id="4" name="Slide Number Placeholder 3">
            <a:extLst>
              <a:ext uri="{FF2B5EF4-FFF2-40B4-BE49-F238E27FC236}">
                <a16:creationId xmlns:a16="http://schemas.microsoft.com/office/drawing/2014/main" id="{CC17E511-46CF-41A1-805F-21B95A627924}"/>
              </a:ext>
            </a:extLst>
          </p:cNvPr>
          <p:cNvSpPr>
            <a:spLocks noGrp="1"/>
          </p:cNvSpPr>
          <p:nvPr>
            <p:ph type="sldNum" sz="quarter" idx="12"/>
          </p:nvPr>
        </p:nvSpPr>
        <p:spPr/>
        <p:txBody>
          <a:bodyPr/>
          <a:lstStyle/>
          <a:p>
            <a:fld id="{1789C0F2-17E0-497A-9BBE-0C73201AAFE3}" type="slidenum">
              <a:rPr lang="en-US" smtClean="0"/>
              <a:pPr/>
              <a:t>26</a:t>
            </a:fld>
            <a:endParaRPr lang="en-US" dirty="0"/>
          </a:p>
        </p:txBody>
      </p:sp>
    </p:spTree>
    <p:extLst>
      <p:ext uri="{BB962C8B-B14F-4D97-AF65-F5344CB8AC3E}">
        <p14:creationId xmlns:p14="http://schemas.microsoft.com/office/powerpoint/2010/main" val="184215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7564E-0AC6-4CD3-AC56-84BC038ED88C}"/>
              </a:ext>
            </a:extLst>
          </p:cNvPr>
          <p:cNvSpPr>
            <a:spLocks noGrp="1"/>
          </p:cNvSpPr>
          <p:nvPr>
            <p:ph type="title"/>
          </p:nvPr>
        </p:nvSpPr>
        <p:spPr/>
        <p:txBody>
          <a:bodyPr/>
          <a:lstStyle/>
          <a:p>
            <a:r>
              <a:rPr lang="en-US" dirty="0"/>
              <a:t>Discussion Points</a:t>
            </a:r>
            <a:endParaRPr lang="en-CA" dirty="0"/>
          </a:p>
        </p:txBody>
      </p:sp>
      <p:sp>
        <p:nvSpPr>
          <p:cNvPr id="3" name="Content Placeholder 2">
            <a:extLst>
              <a:ext uri="{FF2B5EF4-FFF2-40B4-BE49-F238E27FC236}">
                <a16:creationId xmlns:a16="http://schemas.microsoft.com/office/drawing/2014/main" id="{AE22CAB9-FEBD-4194-9099-E93C3FE91B19}"/>
              </a:ext>
            </a:extLst>
          </p:cNvPr>
          <p:cNvSpPr>
            <a:spLocks noGrp="1"/>
          </p:cNvSpPr>
          <p:nvPr>
            <p:ph idx="1"/>
          </p:nvPr>
        </p:nvSpPr>
        <p:spPr>
          <a:xfrm>
            <a:off x="864382" y="2489200"/>
            <a:ext cx="7605542" cy="3530600"/>
          </a:xfrm>
        </p:spPr>
        <p:txBody>
          <a:bodyPr/>
          <a:lstStyle/>
          <a:p>
            <a:r>
              <a:rPr lang="en-US" sz="2400" dirty="0"/>
              <a:t>Tone is </a:t>
            </a:r>
            <a:r>
              <a:rPr lang="en-CA" sz="2400" dirty="0"/>
              <a:t>not captured on the transcript. Only record of it will be your objection. </a:t>
            </a:r>
          </a:p>
          <a:p>
            <a:pPr algn="just"/>
            <a:r>
              <a:rPr lang="en-CA" sz="2400" dirty="0"/>
              <a:t>Only reprieve for your witness will be your objection (legitimate reprieve v lifeline)</a:t>
            </a:r>
          </a:p>
          <a:p>
            <a:pPr algn="just"/>
            <a:r>
              <a:rPr lang="en-CA" sz="2400" dirty="0"/>
              <a:t>You must do the right thing even when others do not (Role of the Crown)</a:t>
            </a:r>
          </a:p>
          <a:p>
            <a:endParaRPr lang="en-US" dirty="0"/>
          </a:p>
        </p:txBody>
      </p:sp>
      <p:sp>
        <p:nvSpPr>
          <p:cNvPr id="4" name="Slide Number Placeholder 3">
            <a:extLst>
              <a:ext uri="{FF2B5EF4-FFF2-40B4-BE49-F238E27FC236}">
                <a16:creationId xmlns:a16="http://schemas.microsoft.com/office/drawing/2014/main" id="{BD9A9369-F67D-43F4-965B-C0D7B91783F9}"/>
              </a:ext>
            </a:extLst>
          </p:cNvPr>
          <p:cNvSpPr>
            <a:spLocks noGrp="1"/>
          </p:cNvSpPr>
          <p:nvPr>
            <p:ph type="sldNum" sz="quarter" idx="12"/>
          </p:nvPr>
        </p:nvSpPr>
        <p:spPr/>
        <p:txBody>
          <a:bodyPr/>
          <a:lstStyle/>
          <a:p>
            <a:fld id="{1789C0F2-17E0-497A-9BBE-0C73201AAFE3}" type="slidenum">
              <a:rPr lang="en-US" smtClean="0"/>
              <a:pPr/>
              <a:t>27</a:t>
            </a:fld>
            <a:endParaRPr lang="en-US" dirty="0"/>
          </a:p>
        </p:txBody>
      </p:sp>
    </p:spTree>
    <p:extLst>
      <p:ext uri="{BB962C8B-B14F-4D97-AF65-F5344CB8AC3E}">
        <p14:creationId xmlns:p14="http://schemas.microsoft.com/office/powerpoint/2010/main" val="2698081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16FBA-10F2-D41B-193A-02AA0C00B342}"/>
              </a:ext>
            </a:extLst>
          </p:cNvPr>
          <p:cNvSpPr>
            <a:spLocks noGrp="1"/>
          </p:cNvSpPr>
          <p:nvPr>
            <p:ph type="title"/>
          </p:nvPr>
        </p:nvSpPr>
        <p:spPr/>
        <p:txBody>
          <a:bodyPr/>
          <a:lstStyle/>
          <a:p>
            <a:r>
              <a:rPr lang="en-US" dirty="0"/>
              <a:t>Discussion Scenario #2</a:t>
            </a:r>
            <a:endParaRPr lang="en-CA" dirty="0"/>
          </a:p>
        </p:txBody>
      </p:sp>
      <p:sp>
        <p:nvSpPr>
          <p:cNvPr id="3" name="Content Placeholder 2">
            <a:extLst>
              <a:ext uri="{FF2B5EF4-FFF2-40B4-BE49-F238E27FC236}">
                <a16:creationId xmlns:a16="http://schemas.microsoft.com/office/drawing/2014/main" id="{7F29010C-4242-45CF-47B9-9BA80A0E864B}"/>
              </a:ext>
            </a:extLst>
          </p:cNvPr>
          <p:cNvSpPr>
            <a:spLocks noGrp="1"/>
          </p:cNvSpPr>
          <p:nvPr>
            <p:ph idx="1"/>
          </p:nvPr>
        </p:nvSpPr>
        <p:spPr>
          <a:xfrm>
            <a:off x="864382" y="2489200"/>
            <a:ext cx="7605542" cy="3530600"/>
          </a:xfrm>
        </p:spPr>
        <p:txBody>
          <a:bodyPr>
            <a:normAutofit fontScale="92500" lnSpcReduction="10000"/>
          </a:bodyPr>
          <a:lstStyle/>
          <a:p>
            <a:pPr algn="just"/>
            <a:r>
              <a:rPr lang="en-US" dirty="0"/>
              <a:t>Defence counsel is cross-examining a police witness on their investigative action. Defence claims to be reading from the IA. As you follow along it’s clear defence is not reading from the IA but instead “paraphrasing”</a:t>
            </a:r>
          </a:p>
          <a:p>
            <a:r>
              <a:rPr lang="en-CA" dirty="0"/>
              <a:t>The officer has their IA but is clearly not reading it. </a:t>
            </a:r>
          </a:p>
          <a:p>
            <a:r>
              <a:rPr lang="en-CA" dirty="0"/>
              <a:t>The IA reads: “on second demand to blow Smith inhaled loudly, pressed lips to mouthpiece and, puffed out cheeks. Third time Smith appeared to have lips blocking mouthpiece and puffed his cheeks. Smith appeared to be smiling.”</a:t>
            </a:r>
          </a:p>
          <a:p>
            <a:r>
              <a:rPr lang="en-CA" dirty="0"/>
              <a:t>Defence says: In your IA you describe second and third times as the same, right? </a:t>
            </a:r>
          </a:p>
          <a:p>
            <a:r>
              <a:rPr lang="en-CA" dirty="0"/>
              <a:t>What do you do? </a:t>
            </a:r>
          </a:p>
        </p:txBody>
      </p:sp>
      <p:sp>
        <p:nvSpPr>
          <p:cNvPr id="4" name="Slide Number Placeholder 3">
            <a:extLst>
              <a:ext uri="{FF2B5EF4-FFF2-40B4-BE49-F238E27FC236}">
                <a16:creationId xmlns:a16="http://schemas.microsoft.com/office/drawing/2014/main" id="{CB38A5EF-AEFD-79B6-E209-4439196C27C1}"/>
              </a:ext>
            </a:extLst>
          </p:cNvPr>
          <p:cNvSpPr>
            <a:spLocks noGrp="1"/>
          </p:cNvSpPr>
          <p:nvPr>
            <p:ph type="sldNum" sz="quarter" idx="12"/>
          </p:nvPr>
        </p:nvSpPr>
        <p:spPr/>
        <p:txBody>
          <a:bodyPr/>
          <a:lstStyle/>
          <a:p>
            <a:fld id="{1789C0F2-17E0-497A-9BBE-0C73201AAFE3}" type="slidenum">
              <a:rPr lang="en-US" smtClean="0"/>
              <a:pPr/>
              <a:t>28</a:t>
            </a:fld>
            <a:endParaRPr lang="en-US" dirty="0"/>
          </a:p>
        </p:txBody>
      </p:sp>
    </p:spTree>
    <p:extLst>
      <p:ext uri="{BB962C8B-B14F-4D97-AF65-F5344CB8AC3E}">
        <p14:creationId xmlns:p14="http://schemas.microsoft.com/office/powerpoint/2010/main" val="618494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7241-47B7-46A3-53AE-F09A1AC6DF47}"/>
              </a:ext>
            </a:extLst>
          </p:cNvPr>
          <p:cNvSpPr>
            <a:spLocks noGrp="1"/>
          </p:cNvSpPr>
          <p:nvPr>
            <p:ph type="title"/>
          </p:nvPr>
        </p:nvSpPr>
        <p:spPr/>
        <p:txBody>
          <a:bodyPr/>
          <a:lstStyle/>
          <a:p>
            <a:r>
              <a:rPr lang="en-US" dirty="0"/>
              <a:t>Discussion Points	</a:t>
            </a:r>
            <a:endParaRPr lang="en-CA" dirty="0"/>
          </a:p>
        </p:txBody>
      </p:sp>
      <p:sp>
        <p:nvSpPr>
          <p:cNvPr id="3" name="Content Placeholder 2">
            <a:extLst>
              <a:ext uri="{FF2B5EF4-FFF2-40B4-BE49-F238E27FC236}">
                <a16:creationId xmlns:a16="http://schemas.microsoft.com/office/drawing/2014/main" id="{3CFB64C3-E4CE-06D7-63FB-E191AAE17940}"/>
              </a:ext>
            </a:extLst>
          </p:cNvPr>
          <p:cNvSpPr>
            <a:spLocks noGrp="1"/>
          </p:cNvSpPr>
          <p:nvPr>
            <p:ph idx="1"/>
          </p:nvPr>
        </p:nvSpPr>
        <p:spPr/>
        <p:txBody>
          <a:bodyPr/>
          <a:lstStyle/>
          <a:p>
            <a:r>
              <a:rPr lang="en-US" dirty="0"/>
              <a:t>Do you object? </a:t>
            </a:r>
          </a:p>
          <a:p>
            <a:r>
              <a:rPr lang="en-US" dirty="0"/>
              <a:t>Does it matter that it’s a police officer? </a:t>
            </a:r>
          </a:p>
          <a:p>
            <a:r>
              <a:rPr lang="en-US" dirty="0"/>
              <a:t>Is there something short of objecting that you can do? </a:t>
            </a:r>
          </a:p>
          <a:p>
            <a:pPr marL="0" indent="0">
              <a:buNone/>
            </a:pPr>
            <a:endParaRPr lang="en-US" dirty="0"/>
          </a:p>
          <a:p>
            <a:endParaRPr lang="en-CA" dirty="0"/>
          </a:p>
        </p:txBody>
      </p:sp>
      <p:sp>
        <p:nvSpPr>
          <p:cNvPr id="4" name="Slide Number Placeholder 3">
            <a:extLst>
              <a:ext uri="{FF2B5EF4-FFF2-40B4-BE49-F238E27FC236}">
                <a16:creationId xmlns:a16="http://schemas.microsoft.com/office/drawing/2014/main" id="{FF570036-FCD3-B087-9BF4-E649B865B920}"/>
              </a:ext>
            </a:extLst>
          </p:cNvPr>
          <p:cNvSpPr>
            <a:spLocks noGrp="1"/>
          </p:cNvSpPr>
          <p:nvPr>
            <p:ph type="sldNum" sz="quarter" idx="12"/>
          </p:nvPr>
        </p:nvSpPr>
        <p:spPr/>
        <p:txBody>
          <a:bodyPr/>
          <a:lstStyle/>
          <a:p>
            <a:fld id="{1789C0F2-17E0-497A-9BBE-0C73201AAFE3}" type="slidenum">
              <a:rPr lang="en-US" smtClean="0"/>
              <a:pPr/>
              <a:t>29</a:t>
            </a:fld>
            <a:endParaRPr lang="en-US" dirty="0"/>
          </a:p>
        </p:txBody>
      </p:sp>
    </p:spTree>
    <p:extLst>
      <p:ext uri="{BB962C8B-B14F-4D97-AF65-F5344CB8AC3E}">
        <p14:creationId xmlns:p14="http://schemas.microsoft.com/office/powerpoint/2010/main" val="90392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BF1B00-BC5E-4B5E-AA17-3FF6CD026150}"/>
              </a:ext>
            </a:extLst>
          </p:cNvPr>
          <p:cNvSpPr>
            <a:spLocks noGrp="1"/>
          </p:cNvSpPr>
          <p:nvPr>
            <p:ph type="title"/>
          </p:nvPr>
        </p:nvSpPr>
        <p:spPr>
          <a:xfrm>
            <a:off x="1262378" y="1169773"/>
            <a:ext cx="6619243" cy="2870161"/>
          </a:xfrm>
        </p:spPr>
        <p:txBody>
          <a:bodyPr vert="horz" lIns="91440" tIns="45720" rIns="91440" bIns="45720" rtlCol="0" anchor="b">
            <a:normAutofit/>
          </a:bodyPr>
          <a:lstStyle/>
          <a:p>
            <a:pPr algn="ctr"/>
            <a:r>
              <a:rPr lang="en-US" sz="5400">
                <a:solidFill>
                  <a:schemeClr val="tx1"/>
                </a:solidFill>
              </a:rPr>
              <a:t>The Law</a:t>
            </a:r>
          </a:p>
        </p:txBody>
      </p:sp>
      <p:sp>
        <p:nvSpPr>
          <p:cNvPr id="2" name="Slide Number Placeholder 1">
            <a:extLst>
              <a:ext uri="{FF2B5EF4-FFF2-40B4-BE49-F238E27FC236}">
                <a16:creationId xmlns:a16="http://schemas.microsoft.com/office/drawing/2014/main" id="{BB6C75DD-943C-4B1B-A60F-EF4F11EC5C7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789C0F2-17E0-497A-9BBE-0C73201AAFE3}" type="slidenum">
              <a:rPr kumimoji="0" lang="en-US" sz="2800" b="0" i="0" u="none" strike="noStrike" kern="1200" cap="none" spc="0" normalizeH="0" baseline="0" noProof="0" smtClean="0">
                <a:ln>
                  <a:noFill/>
                </a:ln>
                <a:solidFill>
                  <a:schemeClr val="tx1"/>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2800" b="0" i="0" u="none" strike="noStrike" kern="1200" cap="none" spc="0" normalizeH="0" baseline="0" noProof="0" dirty="0">
              <a:ln>
                <a:noFill/>
              </a:ln>
              <a:solidFill>
                <a:schemeClr val="tx1"/>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4210385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057" name="Rectangle 2056">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33360CAA-22B7-500C-9B69-22BF08B087B0}"/>
              </a:ext>
            </a:extLst>
          </p:cNvPr>
          <p:cNvSpPr>
            <a:spLocks noGrp="1"/>
          </p:cNvSpPr>
          <p:nvPr>
            <p:ph type="subTitle" idx="1"/>
          </p:nvPr>
        </p:nvSpPr>
        <p:spPr>
          <a:xfrm>
            <a:off x="6120579" y="4591665"/>
            <a:ext cx="2191099" cy="1150156"/>
          </a:xfrm>
        </p:spPr>
        <p:txBody>
          <a:bodyPr>
            <a:normAutofit/>
          </a:bodyPr>
          <a:lstStyle/>
          <a:p>
            <a:r>
              <a:rPr lang="en-US" dirty="0"/>
              <a:t>So like do I stand up? </a:t>
            </a:r>
            <a:endParaRPr lang="en-CA" dirty="0"/>
          </a:p>
        </p:txBody>
      </p:sp>
      <p:sp>
        <p:nvSpPr>
          <p:cNvPr id="4" name="Slide Number Placeholder 3">
            <a:extLst>
              <a:ext uri="{FF2B5EF4-FFF2-40B4-BE49-F238E27FC236}">
                <a16:creationId xmlns:a16="http://schemas.microsoft.com/office/drawing/2014/main" id="{F04E2C91-0347-7B2F-7C4F-6FDF578BE5B8}"/>
              </a:ext>
            </a:extLst>
          </p:cNvPr>
          <p:cNvSpPr>
            <a:spLocks noGrp="1"/>
          </p:cNvSpPr>
          <p:nvPr>
            <p:ph type="sldNum" sz="quarter" idx="12"/>
          </p:nvPr>
        </p:nvSpPr>
        <p:spPr>
          <a:xfrm>
            <a:off x="7757031" y="295729"/>
            <a:ext cx="628649" cy="767687"/>
          </a:xfrm>
        </p:spPr>
        <p:txBody>
          <a:bodyPr>
            <a:normAutofit/>
          </a:bodyPr>
          <a:lstStyle/>
          <a:p>
            <a:pPr>
              <a:spcAft>
                <a:spcPts val="600"/>
              </a:spcAft>
            </a:pPr>
            <a:fld id="{1789C0F2-17E0-497A-9BBE-0C73201AAFE3}" type="slidenum">
              <a:rPr lang="en-US">
                <a:solidFill>
                  <a:srgbClr val="FFFFFF"/>
                </a:solidFill>
              </a:rPr>
              <a:pPr>
                <a:spcAft>
                  <a:spcPts val="600"/>
                </a:spcAft>
              </a:pPr>
              <a:t>30</a:t>
            </a:fld>
            <a:endParaRPr lang="en-US">
              <a:solidFill>
                <a:srgbClr val="FFFFFF"/>
              </a:solidFill>
            </a:endParaRPr>
          </a:p>
        </p:txBody>
      </p:sp>
      <p:pic>
        <p:nvPicPr>
          <p:cNvPr id="2050" name="Picture 2" descr="Stuck on what to write about? Create a “How-to Guide” for your audience |  Flashissue">
            <a:extLst>
              <a:ext uri="{FF2B5EF4-FFF2-40B4-BE49-F238E27FC236}">
                <a16:creationId xmlns:a16="http://schemas.microsoft.com/office/drawing/2014/main" id="{844889E9-19FA-FEF5-9FB9-F511A1AB735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2322" y="1237342"/>
            <a:ext cx="4853180" cy="4380200"/>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820309"/>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745565" y="1130603"/>
            <a:ext cx="2506831" cy="4596794"/>
          </a:xfrm>
        </p:spPr>
        <p:txBody>
          <a:bodyPr anchor="ctr">
            <a:normAutofit/>
          </a:bodyPr>
          <a:lstStyle/>
          <a:p>
            <a:r>
              <a:rPr lang="en-US" sz="2800">
                <a:solidFill>
                  <a:srgbClr val="EBEBEB"/>
                </a:solidFill>
              </a:rPr>
              <a:t>S</a:t>
            </a:r>
            <a:r>
              <a:rPr lang="en-CA" sz="2800">
                <a:solidFill>
                  <a:srgbClr val="EBEBEB"/>
                </a:solidFill>
              </a:rPr>
              <a:t>trategy</a:t>
            </a:r>
          </a:p>
        </p:txBody>
      </p:sp>
      <p:sp>
        <p:nvSpPr>
          <p:cNvPr id="3" name="Content Placeholder 2"/>
          <p:cNvSpPr>
            <a:spLocks noGrp="1"/>
          </p:cNvSpPr>
          <p:nvPr>
            <p:ph idx="1"/>
          </p:nvPr>
        </p:nvSpPr>
        <p:spPr>
          <a:xfrm>
            <a:off x="3967557" y="437513"/>
            <a:ext cx="4126961" cy="5954325"/>
          </a:xfrm>
        </p:spPr>
        <p:txBody>
          <a:bodyPr anchor="ctr">
            <a:normAutofit/>
          </a:bodyPr>
          <a:lstStyle/>
          <a:p>
            <a:r>
              <a:rPr lang="en-CA" sz="1700"/>
              <a:t>How to object? </a:t>
            </a:r>
          </a:p>
          <a:p>
            <a:pPr lvl="1"/>
            <a:r>
              <a:rPr lang="en-CA" sz="1700"/>
              <a:t>Stand up/sit down? </a:t>
            </a:r>
          </a:p>
          <a:p>
            <a:pPr lvl="1"/>
            <a:r>
              <a:rPr lang="en-CA" sz="1700"/>
              <a:t>What do you say? </a:t>
            </a:r>
          </a:p>
          <a:p>
            <a:pPr lvl="2"/>
            <a:r>
              <a:rPr lang="en-CA" sz="1700"/>
              <a:t>Silent objection- stand and wait for it?</a:t>
            </a:r>
          </a:p>
          <a:p>
            <a:pPr lvl="2"/>
            <a:r>
              <a:rPr lang="en-CA" sz="1700"/>
              <a:t>I have an objection? </a:t>
            </a:r>
          </a:p>
          <a:p>
            <a:pPr lvl="2"/>
            <a:r>
              <a:rPr lang="en-CA" sz="1700"/>
              <a:t>Interrupting? </a:t>
            </a:r>
          </a:p>
          <a:p>
            <a:pPr lvl="1"/>
            <a:r>
              <a:rPr lang="en-CA" sz="1700"/>
              <a:t>Excuse the witness? </a:t>
            </a:r>
          </a:p>
          <a:p>
            <a:pPr lvl="2"/>
            <a:r>
              <a:rPr lang="en-CA" sz="1700"/>
              <a:t>circumstances</a:t>
            </a:r>
          </a:p>
          <a:p>
            <a:r>
              <a:rPr lang="en-CA" sz="1700"/>
              <a:t>When to object?</a:t>
            </a:r>
          </a:p>
          <a:p>
            <a:pPr lvl="1"/>
            <a:r>
              <a:rPr lang="en-CA" sz="1700"/>
              <a:t>What about the objection to buy your witness a break? </a:t>
            </a:r>
          </a:p>
          <a:p>
            <a:pPr lvl="2"/>
            <a:r>
              <a:rPr lang="en-CA" sz="1700"/>
              <a:t>Proper?</a:t>
            </a:r>
          </a:p>
          <a:p>
            <a:pPr lvl="1"/>
            <a:r>
              <a:rPr lang="en-CA" sz="1700"/>
              <a:t>Police witness v civilian</a:t>
            </a:r>
          </a:p>
          <a:p>
            <a:pPr lvl="1"/>
            <a:r>
              <a:rPr lang="en-CA" sz="1700"/>
              <a:t>Judge alone or jury? </a:t>
            </a:r>
          </a:p>
          <a:p>
            <a:endParaRPr lang="en-CA" sz="1700"/>
          </a:p>
        </p:txBody>
      </p:sp>
      <p:sp>
        <p:nvSpPr>
          <p:cNvPr id="4" name="Slide Number Placeholder 3">
            <a:extLst>
              <a:ext uri="{FF2B5EF4-FFF2-40B4-BE49-F238E27FC236}">
                <a16:creationId xmlns:a16="http://schemas.microsoft.com/office/drawing/2014/main" id="{63303BB7-7818-46DC-BCC8-AD93A7A93EBF}"/>
              </a:ext>
            </a:extLst>
          </p:cNvPr>
          <p:cNvSpPr>
            <a:spLocks noGrp="1"/>
          </p:cNvSpPr>
          <p:nvPr>
            <p:ph type="sldNum" sz="quarter" idx="12"/>
          </p:nvPr>
        </p:nvSpPr>
        <p:spPr/>
        <p:txBody>
          <a:bodyPr/>
          <a:lstStyle/>
          <a:p>
            <a:fld id="{1789C0F2-17E0-497A-9BBE-0C73201AAFE3}" type="slidenum">
              <a:rPr lang="en-US" smtClean="0"/>
              <a:pPr/>
              <a:t>31</a:t>
            </a:fld>
            <a:endParaRPr lang="en-US" dirty="0"/>
          </a:p>
        </p:txBody>
      </p:sp>
    </p:spTree>
    <p:extLst>
      <p:ext uri="{BB962C8B-B14F-4D97-AF65-F5344CB8AC3E}">
        <p14:creationId xmlns:p14="http://schemas.microsoft.com/office/powerpoint/2010/main" val="2166132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4" name="Rectangle 1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C0BA239B-5CC3-4857-9297-0661C163B4F3}"/>
              </a:ext>
            </a:extLst>
          </p:cNvPr>
          <p:cNvSpPr>
            <a:spLocks noGrp="1"/>
          </p:cNvSpPr>
          <p:nvPr>
            <p:ph type="title"/>
          </p:nvPr>
        </p:nvSpPr>
        <p:spPr>
          <a:xfrm>
            <a:off x="750279" y="1209957"/>
            <a:ext cx="2275935" cy="4438087"/>
          </a:xfrm>
        </p:spPr>
        <p:txBody>
          <a:bodyPr anchor="ctr">
            <a:normAutofit/>
          </a:bodyPr>
          <a:lstStyle/>
          <a:p>
            <a:pPr algn="r"/>
            <a:r>
              <a:rPr lang="en-US" sz="2800">
                <a:solidFill>
                  <a:schemeClr val="tx1"/>
                </a:solidFill>
              </a:rPr>
              <a:t>The Advocates Society</a:t>
            </a:r>
            <a:endParaRPr lang="en-CA" sz="2800">
              <a:solidFill>
                <a:schemeClr val="tx1"/>
              </a:solidFill>
            </a:endParaRPr>
          </a:p>
        </p:txBody>
      </p:sp>
      <p:cxnSp>
        <p:nvCxnSpPr>
          <p:cNvPr id="17" name="Straight Connector 16">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0246CFE-BA69-4A63-B2E8-2B8DEF6B5D66}"/>
              </a:ext>
            </a:extLst>
          </p:cNvPr>
          <p:cNvSpPr>
            <a:spLocks noGrp="1"/>
          </p:cNvSpPr>
          <p:nvPr>
            <p:ph idx="1"/>
          </p:nvPr>
        </p:nvSpPr>
        <p:spPr>
          <a:xfrm>
            <a:off x="3508818" y="610622"/>
            <a:ext cx="4513032" cy="5626689"/>
          </a:xfrm>
        </p:spPr>
        <p:txBody>
          <a:bodyPr anchor="ctr">
            <a:normAutofit fontScale="92500" lnSpcReduction="10000"/>
          </a:bodyPr>
          <a:lstStyle/>
          <a:p>
            <a:pPr marL="0" indent="0">
              <a:lnSpc>
                <a:spcPct val="90000"/>
              </a:lnSpc>
              <a:spcBef>
                <a:spcPts val="0"/>
              </a:spcBef>
              <a:spcAft>
                <a:spcPts val="600"/>
              </a:spcAft>
              <a:buNone/>
            </a:pPr>
            <a:r>
              <a:rPr lang="en-CA" sz="1600" dirty="0">
                <a:solidFill>
                  <a:schemeClr val="tx1"/>
                </a:solidFill>
              </a:rPr>
              <a:t>Objections are properly made as follows:</a:t>
            </a:r>
          </a:p>
          <a:p>
            <a:pPr marL="0">
              <a:lnSpc>
                <a:spcPct val="90000"/>
              </a:lnSpc>
              <a:spcBef>
                <a:spcPts val="0"/>
              </a:spcBef>
              <a:spcAft>
                <a:spcPts val="600"/>
              </a:spcAft>
            </a:pPr>
            <a:r>
              <a:rPr lang="en-CA" sz="1600" dirty="0">
                <a:solidFill>
                  <a:schemeClr val="tx1"/>
                </a:solidFill>
              </a:rPr>
              <a:t>Advocates rise and calmly state to the court, “I have an objection,” or words to that effect.</a:t>
            </a:r>
          </a:p>
          <a:p>
            <a:pPr marL="0">
              <a:lnSpc>
                <a:spcPct val="90000"/>
              </a:lnSpc>
              <a:spcBef>
                <a:spcPts val="0"/>
              </a:spcBef>
              <a:spcAft>
                <a:spcPts val="600"/>
              </a:spcAft>
            </a:pPr>
            <a:endParaRPr lang="en-CA" sz="1600" dirty="0">
              <a:solidFill>
                <a:schemeClr val="tx1"/>
              </a:solidFill>
            </a:endParaRPr>
          </a:p>
          <a:p>
            <a:pPr marL="0">
              <a:lnSpc>
                <a:spcPct val="90000"/>
              </a:lnSpc>
              <a:spcBef>
                <a:spcPts val="0"/>
              </a:spcBef>
              <a:spcAft>
                <a:spcPts val="600"/>
              </a:spcAft>
            </a:pPr>
            <a:r>
              <a:rPr lang="en-CA" sz="1600" dirty="0">
                <a:solidFill>
                  <a:schemeClr val="tx1"/>
                </a:solidFill>
              </a:rPr>
              <a:t>The basis for the objection should be briefly and clearly stated. Following a clear statement of the objection, advocates should present argument in support of it and then sit down.</a:t>
            </a:r>
          </a:p>
          <a:p>
            <a:pPr marL="0">
              <a:lnSpc>
                <a:spcPct val="90000"/>
              </a:lnSpc>
              <a:spcBef>
                <a:spcPts val="0"/>
              </a:spcBef>
              <a:spcAft>
                <a:spcPts val="600"/>
              </a:spcAft>
            </a:pPr>
            <a:endParaRPr lang="en-CA" sz="1600" dirty="0">
              <a:solidFill>
                <a:schemeClr val="tx1"/>
              </a:solidFill>
            </a:endParaRPr>
          </a:p>
          <a:p>
            <a:pPr marL="0">
              <a:lnSpc>
                <a:spcPct val="90000"/>
              </a:lnSpc>
              <a:spcBef>
                <a:spcPts val="0"/>
              </a:spcBef>
              <a:spcAft>
                <a:spcPts val="600"/>
              </a:spcAft>
            </a:pPr>
            <a:r>
              <a:rPr lang="en-CA" sz="1600" dirty="0">
                <a:solidFill>
                  <a:schemeClr val="tx1"/>
                </a:solidFill>
              </a:rPr>
              <a:t>Advocates opposing the objection should in turn, or as directed by the judge, rise and clearly state their position. They will then make their argument, if any, in support and sit down.</a:t>
            </a:r>
          </a:p>
          <a:p>
            <a:pPr marL="0">
              <a:lnSpc>
                <a:spcPct val="90000"/>
              </a:lnSpc>
              <a:spcBef>
                <a:spcPts val="0"/>
              </a:spcBef>
              <a:spcAft>
                <a:spcPts val="600"/>
              </a:spcAft>
            </a:pPr>
            <a:endParaRPr lang="en-CA" sz="1600" dirty="0">
              <a:solidFill>
                <a:schemeClr val="tx1"/>
              </a:solidFill>
            </a:endParaRPr>
          </a:p>
          <a:p>
            <a:pPr marL="0">
              <a:lnSpc>
                <a:spcPct val="90000"/>
              </a:lnSpc>
              <a:spcBef>
                <a:spcPts val="0"/>
              </a:spcBef>
              <a:spcAft>
                <a:spcPts val="600"/>
              </a:spcAft>
            </a:pPr>
            <a:r>
              <a:rPr lang="en-CA" sz="1600" dirty="0">
                <a:solidFill>
                  <a:schemeClr val="tx1"/>
                </a:solidFill>
              </a:rPr>
              <a:t>In the absence of a jury, a question to a witness by counsel should not be interrupted before the question is completed for the purposes of objection or otherwise, unless the question is patently inappropriate.</a:t>
            </a:r>
          </a:p>
          <a:p>
            <a:pPr marL="0">
              <a:lnSpc>
                <a:spcPct val="90000"/>
              </a:lnSpc>
              <a:spcBef>
                <a:spcPts val="0"/>
              </a:spcBef>
              <a:spcAft>
                <a:spcPts val="600"/>
              </a:spcAft>
            </a:pPr>
            <a:endParaRPr lang="en-CA" sz="1600" dirty="0">
              <a:solidFill>
                <a:schemeClr val="tx1"/>
              </a:solidFill>
            </a:endParaRPr>
          </a:p>
          <a:p>
            <a:pPr marL="0">
              <a:lnSpc>
                <a:spcPct val="90000"/>
              </a:lnSpc>
              <a:spcBef>
                <a:spcPts val="0"/>
              </a:spcBef>
              <a:spcAft>
                <a:spcPts val="600"/>
              </a:spcAft>
            </a:pPr>
            <a:r>
              <a:rPr lang="en-CA" sz="1600" dirty="0">
                <a:solidFill>
                  <a:schemeClr val="tx1"/>
                </a:solidFill>
              </a:rPr>
              <a:t>Advocates should not elicit a response from a witness if the question has been objected to.</a:t>
            </a:r>
          </a:p>
          <a:p>
            <a:pPr marL="0">
              <a:lnSpc>
                <a:spcPct val="90000"/>
              </a:lnSpc>
              <a:spcBef>
                <a:spcPts val="0"/>
              </a:spcBef>
              <a:spcAft>
                <a:spcPts val="600"/>
              </a:spcAft>
            </a:pPr>
            <a:endParaRPr lang="en-CA" sz="1100" dirty="0">
              <a:solidFill>
                <a:schemeClr val="tx1"/>
              </a:solidFill>
            </a:endParaRPr>
          </a:p>
        </p:txBody>
      </p:sp>
      <p:sp>
        <p:nvSpPr>
          <p:cNvPr id="4" name="Slide Number Placeholder 3">
            <a:extLst>
              <a:ext uri="{FF2B5EF4-FFF2-40B4-BE49-F238E27FC236}">
                <a16:creationId xmlns:a16="http://schemas.microsoft.com/office/drawing/2014/main" id="{749EAB8A-43C8-4359-AE70-05A3FDF204BD}"/>
              </a:ext>
            </a:extLst>
          </p:cNvPr>
          <p:cNvSpPr>
            <a:spLocks noGrp="1"/>
          </p:cNvSpPr>
          <p:nvPr>
            <p:ph type="sldNum" sz="quarter" idx="12"/>
          </p:nvPr>
        </p:nvSpPr>
        <p:spPr>
          <a:xfrm>
            <a:off x="8263153" y="610622"/>
            <a:ext cx="514352" cy="766675"/>
          </a:xfrm>
        </p:spPr>
        <p:txBody>
          <a:bodyPr anchor="ctr">
            <a:normAutofit/>
          </a:bodyPr>
          <a:lstStyle/>
          <a:p>
            <a:pPr>
              <a:spcAft>
                <a:spcPts val="600"/>
              </a:spcAft>
            </a:pPr>
            <a:fld id="{1789C0F2-17E0-497A-9BBE-0C73201AAFE3}" type="slidenum">
              <a:rPr lang="en-US" sz="1700">
                <a:solidFill>
                  <a:srgbClr val="FFFFFF"/>
                </a:solidFill>
              </a:rPr>
              <a:pPr>
                <a:spcAft>
                  <a:spcPts val="600"/>
                </a:spcAft>
              </a:pPr>
              <a:t>32</a:t>
            </a:fld>
            <a:endParaRPr lang="en-US" sz="1700">
              <a:solidFill>
                <a:srgbClr val="FFFFFF"/>
              </a:solidFill>
            </a:endParaRPr>
          </a:p>
        </p:txBody>
      </p:sp>
    </p:spTree>
    <p:extLst>
      <p:ext uri="{BB962C8B-B14F-4D97-AF65-F5344CB8AC3E}">
        <p14:creationId xmlns:p14="http://schemas.microsoft.com/office/powerpoint/2010/main" val="1392039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7" name="Rectangle 26">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Rectangle 29">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4" name="Rectangle 33">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7CEE162-E535-4821-AE0F-9C6FFC369D78}"/>
              </a:ext>
            </a:extLst>
          </p:cNvPr>
          <p:cNvSpPr>
            <a:spLocks noGrp="1"/>
          </p:cNvSpPr>
          <p:nvPr>
            <p:ph type="title"/>
          </p:nvPr>
        </p:nvSpPr>
        <p:spPr>
          <a:xfrm>
            <a:off x="6120579" y="1113062"/>
            <a:ext cx="2536723" cy="3281957"/>
          </a:xfrm>
        </p:spPr>
        <p:txBody>
          <a:bodyPr vert="horz" lIns="91440" tIns="45720" rIns="91440" bIns="45720" rtlCol="0" anchor="b">
            <a:normAutofit/>
          </a:bodyPr>
          <a:lstStyle/>
          <a:p>
            <a:r>
              <a:rPr lang="en-US" sz="5400" b="0" i="0" kern="1200">
                <a:solidFill>
                  <a:srgbClr val="EBEBEB"/>
                </a:solidFill>
                <a:latin typeface="+mj-lt"/>
                <a:ea typeface="+mj-ea"/>
                <a:cs typeface="+mj-cs"/>
              </a:rPr>
              <a:t>The end</a:t>
            </a:r>
          </a:p>
        </p:txBody>
      </p:sp>
      <p:sp>
        <p:nvSpPr>
          <p:cNvPr id="3" name="Text Placeholder 2">
            <a:extLst>
              <a:ext uri="{FF2B5EF4-FFF2-40B4-BE49-F238E27FC236}">
                <a16:creationId xmlns:a16="http://schemas.microsoft.com/office/drawing/2014/main" id="{6C788966-FD4E-4A83-9BC3-6B138F3FA28F}"/>
              </a:ext>
            </a:extLst>
          </p:cNvPr>
          <p:cNvSpPr>
            <a:spLocks noGrp="1"/>
          </p:cNvSpPr>
          <p:nvPr>
            <p:ph type="body" idx="1"/>
          </p:nvPr>
        </p:nvSpPr>
        <p:spPr>
          <a:xfrm>
            <a:off x="6120579" y="4591665"/>
            <a:ext cx="2536724" cy="1150156"/>
          </a:xfrm>
        </p:spPr>
        <p:txBody>
          <a:bodyPr vert="horz" lIns="91440" tIns="45720" rIns="91440" bIns="45720" rtlCol="0" anchor="t">
            <a:normAutofit/>
          </a:bodyPr>
          <a:lstStyle/>
          <a:p>
            <a:r>
              <a:rPr lang="en-US" sz="1800" b="0" i="0" kern="1200" cap="all" dirty="0">
                <a:solidFill>
                  <a:schemeClr val="accent1">
                    <a:lumMod val="60000"/>
                    <a:lumOff val="40000"/>
                  </a:schemeClr>
                </a:solidFill>
                <a:latin typeface="+mn-lt"/>
                <a:ea typeface="+mn-ea"/>
                <a:cs typeface="+mn-cs"/>
              </a:rPr>
              <a:t>iBeast Objections: Go Forth and Object </a:t>
            </a:r>
          </a:p>
        </p:txBody>
      </p:sp>
      <p:sp>
        <p:nvSpPr>
          <p:cNvPr id="4" name="Slide Number Placeholder 3">
            <a:extLst>
              <a:ext uri="{FF2B5EF4-FFF2-40B4-BE49-F238E27FC236}">
                <a16:creationId xmlns:a16="http://schemas.microsoft.com/office/drawing/2014/main" id="{E31EA96D-BDB2-469C-8FB8-8FA962EA26CC}"/>
              </a:ext>
            </a:extLst>
          </p:cNvPr>
          <p:cNvSpPr>
            <a:spLocks noGrp="1"/>
          </p:cNvSpPr>
          <p:nvPr>
            <p:ph type="sldNum" sz="quarter" idx="12"/>
          </p:nvPr>
        </p:nvSpPr>
        <p:spPr>
          <a:xfrm>
            <a:off x="7757031" y="295729"/>
            <a:ext cx="628649" cy="767687"/>
          </a:xfrm>
        </p:spPr>
        <p:txBody>
          <a:bodyPr vert="horz" lIns="91440" tIns="45720" rIns="91440" bIns="45720" rtlCol="0" anchor="b">
            <a:normAutofit/>
          </a:bodyPr>
          <a:lstStyle/>
          <a:p>
            <a:pPr>
              <a:spcAft>
                <a:spcPts val="600"/>
              </a:spcAft>
            </a:pPr>
            <a:fld id="{1789C0F2-17E0-497A-9BBE-0C73201AAFE3}" type="slidenum">
              <a:rPr lang="en-US">
                <a:solidFill>
                  <a:srgbClr val="FFFFFF"/>
                </a:solidFill>
              </a:rPr>
              <a:pPr>
                <a:spcAft>
                  <a:spcPts val="600"/>
                </a:spcAft>
              </a:pPr>
              <a:t>33</a:t>
            </a:fld>
            <a:endParaRPr lang="en-US">
              <a:solidFill>
                <a:srgbClr val="FFFFFF"/>
              </a:solidFill>
            </a:endParaRPr>
          </a:p>
        </p:txBody>
      </p:sp>
      <p:pic>
        <p:nvPicPr>
          <p:cNvPr id="5" name="Content Placeholder 4" descr="A dog wearing a suit and tie&#10;&#10;Description automatically generated">
            <a:extLst>
              <a:ext uri="{FF2B5EF4-FFF2-40B4-BE49-F238E27FC236}">
                <a16:creationId xmlns:a16="http://schemas.microsoft.com/office/drawing/2014/main" id="{52299D01-5AA2-5E0A-3E4E-05F6AC2576F1}"/>
              </a:ext>
            </a:extLst>
          </p:cNvPr>
          <p:cNvPicPr>
            <a:picLocks noChangeAspect="1"/>
          </p:cNvPicPr>
          <p:nvPr/>
        </p:nvPicPr>
        <p:blipFill>
          <a:blip r:embed="rId3"/>
          <a:stretch>
            <a:fillRect/>
          </a:stretch>
        </p:blipFill>
        <p:spPr>
          <a:xfrm>
            <a:off x="832322" y="1219245"/>
            <a:ext cx="4853180" cy="441639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3630398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7"/>
            <a:ext cx="2206657" cy="4833745"/>
          </a:xfrm>
        </p:spPr>
        <p:txBody>
          <a:bodyPr>
            <a:normAutofit/>
          </a:bodyPr>
          <a:lstStyle/>
          <a:p>
            <a:r>
              <a:rPr lang="en-CA" dirty="0">
                <a:solidFill>
                  <a:schemeClr val="tx1">
                    <a:lumMod val="85000"/>
                    <a:lumOff val="15000"/>
                  </a:schemeClr>
                </a:solidFill>
              </a:rPr>
              <a:t>Overview</a:t>
            </a:r>
          </a:p>
        </p:txBody>
      </p:sp>
      <p:graphicFrame>
        <p:nvGraphicFramePr>
          <p:cNvPr id="5" name="Content Placeholder 2">
            <a:extLst>
              <a:ext uri="{FF2B5EF4-FFF2-40B4-BE49-F238E27FC236}">
                <a16:creationId xmlns:a16="http://schemas.microsoft.com/office/drawing/2014/main" id="{530D64BE-DB84-41AA-9352-6320209CD84F}"/>
              </a:ext>
            </a:extLst>
          </p:cNvPr>
          <p:cNvGraphicFramePr>
            <a:graphicFrameLocks noGrp="1"/>
          </p:cNvGraphicFramePr>
          <p:nvPr>
            <p:ph idx="1"/>
            <p:extLst>
              <p:ext uri="{D42A27DB-BD31-4B8C-83A1-F6EECF244321}">
                <p14:modId xmlns:p14="http://schemas.microsoft.com/office/powerpoint/2010/main" val="606529540"/>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0543C24D-5EA5-4EA7-98B5-B9E914068833}"/>
              </a:ext>
            </a:extLst>
          </p:cNvPr>
          <p:cNvSpPr>
            <a:spLocks noGrp="1"/>
          </p:cNvSpPr>
          <p:nvPr>
            <p:ph type="sldNum" sz="quarter" idx="12"/>
          </p:nvPr>
        </p:nvSpPr>
        <p:spPr>
          <a:xfrm>
            <a:off x="7678616" y="295731"/>
            <a:ext cx="791308" cy="396966"/>
          </a:xfrm>
        </p:spPr>
        <p:txBody>
          <a:bodyPr/>
          <a:lstStyle/>
          <a:p>
            <a:fld id="{1789C0F2-17E0-497A-9BBE-0C73201AAFE3}" type="slidenum">
              <a:rPr lang="en-US" smtClean="0"/>
              <a:pPr/>
              <a:t>4</a:t>
            </a:fld>
            <a:endParaRPr lang="en-US" dirty="0"/>
          </a:p>
        </p:txBody>
      </p:sp>
    </p:spTree>
    <p:extLst>
      <p:ext uri="{BB962C8B-B14F-4D97-AF65-F5344CB8AC3E}">
        <p14:creationId xmlns:p14="http://schemas.microsoft.com/office/powerpoint/2010/main" val="3446591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Shape 1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E3356A25-19DF-40D8-BC51-5D03127017E8}"/>
              </a:ext>
            </a:extLst>
          </p:cNvPr>
          <p:cNvSpPr>
            <a:spLocks noGrp="1"/>
          </p:cNvSpPr>
          <p:nvPr>
            <p:ph type="title"/>
          </p:nvPr>
        </p:nvSpPr>
        <p:spPr>
          <a:xfrm>
            <a:off x="745565" y="1130603"/>
            <a:ext cx="2506831" cy="4596794"/>
          </a:xfrm>
        </p:spPr>
        <p:txBody>
          <a:bodyPr anchor="ctr">
            <a:normAutofit/>
          </a:bodyPr>
          <a:lstStyle/>
          <a:p>
            <a:r>
              <a:rPr lang="en-US" sz="2800">
                <a:solidFill>
                  <a:srgbClr val="EBEBEB"/>
                </a:solidFill>
              </a:rPr>
              <a:t>The Rules</a:t>
            </a:r>
            <a:endParaRPr lang="en-CA" sz="2800">
              <a:solidFill>
                <a:srgbClr val="EBEBEB"/>
              </a:solidFill>
            </a:endParaRPr>
          </a:p>
        </p:txBody>
      </p:sp>
      <p:sp>
        <p:nvSpPr>
          <p:cNvPr id="3" name="Content Placeholder 2">
            <a:extLst>
              <a:ext uri="{FF2B5EF4-FFF2-40B4-BE49-F238E27FC236}">
                <a16:creationId xmlns:a16="http://schemas.microsoft.com/office/drawing/2014/main" id="{E2A893E8-A36D-4FB8-872E-1C16934C286D}"/>
              </a:ext>
            </a:extLst>
          </p:cNvPr>
          <p:cNvSpPr>
            <a:spLocks noGrp="1"/>
          </p:cNvSpPr>
          <p:nvPr>
            <p:ph idx="1"/>
          </p:nvPr>
        </p:nvSpPr>
        <p:spPr>
          <a:xfrm>
            <a:off x="3967557" y="437513"/>
            <a:ext cx="4126961" cy="5954325"/>
          </a:xfrm>
        </p:spPr>
        <p:txBody>
          <a:bodyPr anchor="ctr">
            <a:normAutofit/>
          </a:bodyPr>
          <a:lstStyle/>
          <a:p>
            <a:r>
              <a:rPr lang="en-CA" sz="1700"/>
              <a:t>A Preliminary Inquiry Justice, a Provincial Court Judge and a Superior Court Judge all have the statutory power to limit cross-examination that is “abusive, too repetitive or otherwise inappropriate</a:t>
            </a:r>
            <a:r>
              <a:rPr lang="en-CA" sz="1700" i="1"/>
              <a:t>”:</a:t>
            </a:r>
            <a:r>
              <a:rPr lang="en-CA" sz="1700"/>
              <a:t> ss537(1.1), 557 &amp; 646 </a:t>
            </a:r>
          </a:p>
          <a:p>
            <a:r>
              <a:rPr lang="en-CA" sz="1700"/>
              <a:t>OCJ rule 4.1 allows making of any order that would assist in ensuring that trial is conducted in accordance with objective in Rule 1.1</a:t>
            </a:r>
          </a:p>
          <a:p>
            <a:r>
              <a:rPr lang="en-CA" sz="1700"/>
              <a:t>The Common Law</a:t>
            </a:r>
          </a:p>
        </p:txBody>
      </p:sp>
      <p:sp>
        <p:nvSpPr>
          <p:cNvPr id="4" name="Slide Number Placeholder 3">
            <a:extLst>
              <a:ext uri="{FF2B5EF4-FFF2-40B4-BE49-F238E27FC236}">
                <a16:creationId xmlns:a16="http://schemas.microsoft.com/office/drawing/2014/main" id="{643C8D87-62FE-4521-A8A4-3ABCB0A0DC08}"/>
              </a:ext>
            </a:extLst>
          </p:cNvPr>
          <p:cNvSpPr>
            <a:spLocks noGrp="1"/>
          </p:cNvSpPr>
          <p:nvPr>
            <p:ph type="sldNum" sz="quarter" idx="12"/>
          </p:nvPr>
        </p:nvSpPr>
        <p:spPr>
          <a:xfrm>
            <a:off x="8094518" y="6391838"/>
            <a:ext cx="628649" cy="304799"/>
          </a:xfrm>
        </p:spPr>
        <p:txBody>
          <a:bodyPr anchor="ctr">
            <a:normAutofit/>
          </a:bodyPr>
          <a:lstStyle/>
          <a:p>
            <a:pPr algn="r">
              <a:spcAft>
                <a:spcPts val="600"/>
              </a:spcAft>
            </a:pPr>
            <a:fld id="{1789C0F2-17E0-497A-9BBE-0C73201AAFE3}" type="slidenum">
              <a:rPr lang="en-US" sz="900">
                <a:solidFill>
                  <a:schemeClr val="accent1"/>
                </a:solidFill>
              </a:rPr>
              <a:pPr algn="r">
                <a:spcAft>
                  <a:spcPts val="600"/>
                </a:spcAft>
              </a:pPr>
              <a:t>5</a:t>
            </a:fld>
            <a:endParaRPr lang="en-US" sz="900">
              <a:solidFill>
                <a:schemeClr val="accent1"/>
              </a:solidFill>
            </a:endParaRPr>
          </a:p>
        </p:txBody>
      </p:sp>
    </p:spTree>
    <p:extLst>
      <p:ext uri="{BB962C8B-B14F-4D97-AF65-F5344CB8AC3E}">
        <p14:creationId xmlns:p14="http://schemas.microsoft.com/office/powerpoint/2010/main" val="50809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4" name="Rectangle 1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A345A442-1588-4B6D-A4B4-6EF8AF8EC4F2}"/>
              </a:ext>
            </a:extLst>
          </p:cNvPr>
          <p:cNvSpPr>
            <a:spLocks noGrp="1"/>
          </p:cNvSpPr>
          <p:nvPr>
            <p:ph type="title"/>
          </p:nvPr>
        </p:nvSpPr>
        <p:spPr>
          <a:xfrm>
            <a:off x="750279" y="1209957"/>
            <a:ext cx="2275935" cy="4438087"/>
          </a:xfrm>
        </p:spPr>
        <p:txBody>
          <a:bodyPr anchor="ctr">
            <a:normAutofit/>
          </a:bodyPr>
          <a:lstStyle/>
          <a:p>
            <a:pPr algn="r"/>
            <a:r>
              <a:rPr lang="en-US" sz="2800">
                <a:solidFill>
                  <a:schemeClr val="tx1"/>
                </a:solidFill>
              </a:rPr>
              <a:t>The Common Law</a:t>
            </a:r>
            <a:endParaRPr lang="en-CA" sz="2800">
              <a:solidFill>
                <a:schemeClr val="tx1"/>
              </a:solidFill>
            </a:endParaRPr>
          </a:p>
        </p:txBody>
      </p:sp>
      <p:cxnSp>
        <p:nvCxnSpPr>
          <p:cNvPr id="17" name="Straight Connector 16">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88D41E1-A77E-48D7-8E06-F27C13A0DF85}"/>
              </a:ext>
            </a:extLst>
          </p:cNvPr>
          <p:cNvSpPr>
            <a:spLocks noGrp="1"/>
          </p:cNvSpPr>
          <p:nvPr>
            <p:ph idx="1"/>
          </p:nvPr>
        </p:nvSpPr>
        <p:spPr>
          <a:xfrm>
            <a:off x="3508818" y="1059025"/>
            <a:ext cx="3976641" cy="4739950"/>
          </a:xfrm>
        </p:spPr>
        <p:txBody>
          <a:bodyPr anchor="ctr">
            <a:normAutofit/>
          </a:bodyPr>
          <a:lstStyle/>
          <a:p>
            <a:r>
              <a:rPr lang="en-CA">
                <a:solidFill>
                  <a:schemeClr val="tx1"/>
                </a:solidFill>
              </a:rPr>
              <a:t>The right of cross-examination must be jealously protected and broadly construed. But it must </a:t>
            </a:r>
            <a:r>
              <a:rPr lang="en-CA" b="1" i="1">
                <a:solidFill>
                  <a:schemeClr val="tx1"/>
                </a:solidFill>
              </a:rPr>
              <a:t>not</a:t>
            </a:r>
            <a:r>
              <a:rPr lang="en-CA">
                <a:solidFill>
                  <a:schemeClr val="tx1"/>
                </a:solidFill>
              </a:rPr>
              <a:t> be abused. Counsel are bound by the rules of relevancy and barred from resorting to harassment, misrepresentation, repetitiousness or, more generally, from putting questions whose prejudicial effect outweighs their probative value.</a:t>
            </a:r>
          </a:p>
          <a:p>
            <a:pPr lvl="1"/>
            <a:r>
              <a:rPr lang="en-CA" i="1">
                <a:solidFill>
                  <a:schemeClr val="tx1"/>
                </a:solidFill>
              </a:rPr>
              <a:t>R v Lyttle</a:t>
            </a:r>
            <a:r>
              <a:rPr lang="en-CA">
                <a:solidFill>
                  <a:schemeClr val="tx1"/>
                </a:solidFill>
              </a:rPr>
              <a:t>, 2004 CarswellOnt 510 @44 (SCC)</a:t>
            </a:r>
          </a:p>
          <a:p>
            <a:endParaRPr lang="en-CA">
              <a:solidFill>
                <a:schemeClr val="tx1"/>
              </a:solidFill>
            </a:endParaRPr>
          </a:p>
        </p:txBody>
      </p:sp>
      <p:sp>
        <p:nvSpPr>
          <p:cNvPr id="4" name="Slide Number Placeholder 3">
            <a:extLst>
              <a:ext uri="{FF2B5EF4-FFF2-40B4-BE49-F238E27FC236}">
                <a16:creationId xmlns:a16="http://schemas.microsoft.com/office/drawing/2014/main" id="{900AC401-EEEF-45C4-AEBB-236DF43F68ED}"/>
              </a:ext>
            </a:extLst>
          </p:cNvPr>
          <p:cNvSpPr>
            <a:spLocks noGrp="1"/>
          </p:cNvSpPr>
          <p:nvPr>
            <p:ph type="sldNum" sz="quarter" idx="12"/>
          </p:nvPr>
        </p:nvSpPr>
        <p:spPr>
          <a:xfrm>
            <a:off x="8263153" y="610622"/>
            <a:ext cx="514352" cy="766675"/>
          </a:xfrm>
        </p:spPr>
        <p:txBody>
          <a:bodyPr anchor="ctr">
            <a:normAutofit/>
          </a:bodyPr>
          <a:lstStyle/>
          <a:p>
            <a:pPr>
              <a:spcAft>
                <a:spcPts val="600"/>
              </a:spcAft>
            </a:pPr>
            <a:fld id="{1789C0F2-17E0-497A-9BBE-0C73201AAFE3}" type="slidenum">
              <a:rPr lang="en-US" sz="1700">
                <a:solidFill>
                  <a:srgbClr val="FFFFFF"/>
                </a:solidFill>
              </a:rPr>
              <a:pPr>
                <a:spcAft>
                  <a:spcPts val="600"/>
                </a:spcAft>
              </a:pPr>
              <a:t>6</a:t>
            </a:fld>
            <a:endParaRPr lang="en-US" sz="1700">
              <a:solidFill>
                <a:srgbClr val="FFFFFF"/>
              </a:solidFill>
            </a:endParaRPr>
          </a:p>
        </p:txBody>
      </p:sp>
    </p:spTree>
    <p:extLst>
      <p:ext uri="{BB962C8B-B14F-4D97-AF65-F5344CB8AC3E}">
        <p14:creationId xmlns:p14="http://schemas.microsoft.com/office/powerpoint/2010/main" val="45619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Pop Quiz: Editorializing</a:t>
            </a:r>
          </a:p>
        </p:txBody>
      </p:sp>
      <p:sp>
        <p:nvSpPr>
          <p:cNvPr id="3" name="Content Placeholder 2"/>
          <p:cNvSpPr>
            <a:spLocks noGrp="1"/>
          </p:cNvSpPr>
          <p:nvPr>
            <p:ph idx="1"/>
          </p:nvPr>
        </p:nvSpPr>
        <p:spPr>
          <a:xfrm>
            <a:off x="864382" y="2489200"/>
            <a:ext cx="7452034" cy="3530600"/>
          </a:xfrm>
        </p:spPr>
        <p:txBody>
          <a:bodyPr>
            <a:normAutofit fontScale="92500" lnSpcReduction="10000"/>
          </a:bodyPr>
          <a:lstStyle/>
          <a:p>
            <a:r>
              <a:rPr lang="en-CA" sz="2800" dirty="0"/>
              <a:t>Making summary type comments following a witness’ answer to a question is helpful to the trier of fact and appreciated by all parties</a:t>
            </a:r>
            <a:r>
              <a:rPr lang="en-CA" dirty="0"/>
              <a:t>.</a:t>
            </a:r>
          </a:p>
          <a:p>
            <a:pPr lvl="1"/>
            <a:endParaRPr lang="en-CA" dirty="0"/>
          </a:p>
          <a:p>
            <a:pPr lvl="2"/>
            <a:r>
              <a:rPr lang="en-CA" sz="3200" dirty="0"/>
              <a:t>True &amp; something I wish I had thought of doing before right now</a:t>
            </a:r>
          </a:p>
          <a:p>
            <a:pPr lvl="2"/>
            <a:r>
              <a:rPr lang="en-CA" sz="3200" dirty="0"/>
              <a:t>False</a:t>
            </a:r>
          </a:p>
        </p:txBody>
      </p:sp>
      <p:sp>
        <p:nvSpPr>
          <p:cNvPr id="4" name="Slide Number Placeholder 3">
            <a:extLst>
              <a:ext uri="{FF2B5EF4-FFF2-40B4-BE49-F238E27FC236}">
                <a16:creationId xmlns:a16="http://schemas.microsoft.com/office/drawing/2014/main" id="{826CF4E8-EBB3-41B5-93BA-170808B983E4}"/>
              </a:ext>
            </a:extLst>
          </p:cNvPr>
          <p:cNvSpPr>
            <a:spLocks noGrp="1"/>
          </p:cNvSpPr>
          <p:nvPr>
            <p:ph type="sldNum" sz="quarter" idx="12"/>
          </p:nvPr>
        </p:nvSpPr>
        <p:spPr/>
        <p:txBody>
          <a:bodyPr/>
          <a:lstStyle/>
          <a:p>
            <a:fld id="{1789C0F2-17E0-497A-9BBE-0C73201AAFE3}" type="slidenum">
              <a:rPr lang="en-US" smtClean="0"/>
              <a:pPr/>
              <a:t>7</a:t>
            </a:fld>
            <a:endParaRPr lang="en-US" dirty="0"/>
          </a:p>
        </p:txBody>
      </p:sp>
    </p:spTree>
    <p:extLst>
      <p:ext uri="{BB962C8B-B14F-4D97-AF65-F5344CB8AC3E}">
        <p14:creationId xmlns:p14="http://schemas.microsoft.com/office/powerpoint/2010/main" val="4098095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750279" y="1209957"/>
            <a:ext cx="2275935" cy="4438087"/>
          </a:xfrm>
        </p:spPr>
        <p:txBody>
          <a:bodyPr anchor="ctr">
            <a:normAutofit/>
          </a:bodyPr>
          <a:lstStyle/>
          <a:p>
            <a:pPr algn="r"/>
            <a:r>
              <a:rPr lang="en-CA" sz="2600">
                <a:solidFill>
                  <a:schemeClr val="tx1"/>
                </a:solidFill>
              </a:rPr>
              <a:t>Example: Editorializing</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08818" y="1059025"/>
            <a:ext cx="3976641" cy="4739950"/>
          </a:xfrm>
        </p:spPr>
        <p:txBody>
          <a:bodyPr anchor="ctr">
            <a:normAutofit/>
          </a:bodyPr>
          <a:lstStyle/>
          <a:p>
            <a:r>
              <a:rPr lang="en-CA" sz="2400" b="1" dirty="0">
                <a:solidFill>
                  <a:schemeClr val="tx1"/>
                </a:solidFill>
              </a:rPr>
              <a:t>Crown</a:t>
            </a:r>
            <a:r>
              <a:rPr lang="en-CA" sz="2400" dirty="0">
                <a:solidFill>
                  <a:schemeClr val="tx1"/>
                </a:solidFill>
              </a:rPr>
              <a:t>: Can you get room and board and cable elsewhere for $520 ?</a:t>
            </a:r>
          </a:p>
          <a:p>
            <a:r>
              <a:rPr lang="en-CA" sz="2400" b="1" dirty="0">
                <a:solidFill>
                  <a:schemeClr val="tx1"/>
                </a:solidFill>
              </a:rPr>
              <a:t>Witness</a:t>
            </a:r>
            <a:r>
              <a:rPr lang="en-CA" sz="2400" dirty="0">
                <a:solidFill>
                  <a:schemeClr val="tx1"/>
                </a:solidFill>
              </a:rPr>
              <a:t>: In my opinion ... No</a:t>
            </a:r>
          </a:p>
          <a:p>
            <a:r>
              <a:rPr lang="en-CA" sz="2400" b="1" dirty="0">
                <a:solidFill>
                  <a:schemeClr val="tx1"/>
                </a:solidFill>
              </a:rPr>
              <a:t>Crown</a:t>
            </a:r>
            <a:r>
              <a:rPr lang="en-CA" sz="2400" dirty="0">
                <a:solidFill>
                  <a:schemeClr val="tx1"/>
                </a:solidFill>
              </a:rPr>
              <a:t> [turning to jury and pausing thoughtfully]: N</a:t>
            </a:r>
            <a:r>
              <a:rPr lang="en-CA" sz="2400" i="1" dirty="0">
                <a:solidFill>
                  <a:schemeClr val="tx1"/>
                </a:solidFill>
              </a:rPr>
              <a:t>o, she's worse off financially by making the complaint</a:t>
            </a:r>
            <a:r>
              <a:rPr lang="en-CA" sz="2400" dirty="0">
                <a:solidFill>
                  <a:schemeClr val="tx1"/>
                </a:solidFill>
              </a:rPr>
              <a:t> </a:t>
            </a:r>
          </a:p>
          <a:p>
            <a:pPr marL="0" indent="0">
              <a:buNone/>
            </a:pPr>
            <a:endParaRPr lang="en-CA" dirty="0">
              <a:solidFill>
                <a:schemeClr val="tx1"/>
              </a:solidFill>
            </a:endParaRPr>
          </a:p>
        </p:txBody>
      </p:sp>
      <p:sp>
        <p:nvSpPr>
          <p:cNvPr id="4" name="Slide Number Placeholder 3">
            <a:extLst>
              <a:ext uri="{FF2B5EF4-FFF2-40B4-BE49-F238E27FC236}">
                <a16:creationId xmlns:a16="http://schemas.microsoft.com/office/drawing/2014/main" id="{BD49C95A-5AAB-4A3A-9E5D-A9DD098C7CDA}"/>
              </a:ext>
            </a:extLst>
          </p:cNvPr>
          <p:cNvSpPr>
            <a:spLocks noGrp="1"/>
          </p:cNvSpPr>
          <p:nvPr>
            <p:ph type="sldNum" sz="quarter" idx="12"/>
          </p:nvPr>
        </p:nvSpPr>
        <p:spPr/>
        <p:txBody>
          <a:bodyPr/>
          <a:lstStyle/>
          <a:p>
            <a:fld id="{1789C0F2-17E0-497A-9BBE-0C73201AAFE3}" type="slidenum">
              <a:rPr lang="en-US" smtClean="0"/>
              <a:pPr/>
              <a:t>8</a:t>
            </a:fld>
            <a:endParaRPr lang="en-US" dirty="0"/>
          </a:p>
        </p:txBody>
      </p:sp>
    </p:spTree>
    <p:extLst>
      <p:ext uri="{BB962C8B-B14F-4D97-AF65-F5344CB8AC3E}">
        <p14:creationId xmlns:p14="http://schemas.microsoft.com/office/powerpoint/2010/main" val="3611118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Answer: Editorializing</a:t>
            </a:r>
          </a:p>
        </p:txBody>
      </p:sp>
      <p:sp>
        <p:nvSpPr>
          <p:cNvPr id="3" name="Content Placeholder 2"/>
          <p:cNvSpPr>
            <a:spLocks noGrp="1"/>
          </p:cNvSpPr>
          <p:nvPr>
            <p:ph idx="1"/>
          </p:nvPr>
        </p:nvSpPr>
        <p:spPr>
          <a:xfrm>
            <a:off x="864382" y="2489200"/>
            <a:ext cx="7668058" cy="3530600"/>
          </a:xfrm>
        </p:spPr>
        <p:txBody>
          <a:bodyPr>
            <a:normAutofit fontScale="85000" lnSpcReduction="20000"/>
          </a:bodyPr>
          <a:lstStyle/>
          <a:p>
            <a:r>
              <a:rPr lang="en-CA" sz="2800" dirty="0"/>
              <a:t>The Court of Appeal says False:</a:t>
            </a:r>
          </a:p>
          <a:p>
            <a:pPr lvl="1" algn="just"/>
            <a:r>
              <a:rPr lang="en-CA" sz="2800" dirty="0"/>
              <a:t>The Crown used this line of questioning as an opportunity to editorialize about the complainant's financial state when she left home; he then referred to his editorial comment as if it was evidence in his closing address; and he used his editorial comment in implicit support of his suggestion that the complainant had reasons not to lie.</a:t>
            </a:r>
          </a:p>
          <a:p>
            <a:pPr lvl="2"/>
            <a:r>
              <a:rPr lang="en-CA" sz="2800" i="1" dirty="0"/>
              <a:t>R v LL</a:t>
            </a:r>
            <a:r>
              <a:rPr lang="en-CA" sz="2800" dirty="0"/>
              <a:t>, 2009 CarswellOnt 2758 @34-35 (CA)</a:t>
            </a:r>
          </a:p>
          <a:p>
            <a:pPr lvl="1"/>
            <a:endParaRPr lang="en-CA" sz="2800" dirty="0"/>
          </a:p>
        </p:txBody>
      </p:sp>
      <p:sp>
        <p:nvSpPr>
          <p:cNvPr id="4" name="Slide Number Placeholder 3">
            <a:extLst>
              <a:ext uri="{FF2B5EF4-FFF2-40B4-BE49-F238E27FC236}">
                <a16:creationId xmlns:a16="http://schemas.microsoft.com/office/drawing/2014/main" id="{9D9E9AB7-270E-4537-8998-7A8B57616650}"/>
              </a:ext>
            </a:extLst>
          </p:cNvPr>
          <p:cNvSpPr>
            <a:spLocks noGrp="1"/>
          </p:cNvSpPr>
          <p:nvPr>
            <p:ph type="sldNum" sz="quarter" idx="12"/>
          </p:nvPr>
        </p:nvSpPr>
        <p:spPr/>
        <p:txBody>
          <a:bodyPr/>
          <a:lstStyle/>
          <a:p>
            <a:fld id="{1789C0F2-17E0-497A-9BBE-0C73201AAFE3}" type="slidenum">
              <a:rPr lang="en-US" smtClean="0"/>
              <a:pPr/>
              <a:t>9</a:t>
            </a:fld>
            <a:endParaRPr lang="en-US" dirty="0"/>
          </a:p>
        </p:txBody>
      </p:sp>
    </p:spTree>
    <p:extLst>
      <p:ext uri="{BB962C8B-B14F-4D97-AF65-F5344CB8AC3E}">
        <p14:creationId xmlns:p14="http://schemas.microsoft.com/office/powerpoint/2010/main" val="26177671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Objections 2.0</Template>
  <TotalTime>1446</TotalTime>
  <Words>2147</Words>
  <Application>Microsoft Office PowerPoint</Application>
  <PresentationFormat>On-screen Show (4:3)</PresentationFormat>
  <Paragraphs>207</Paragraphs>
  <Slides>33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Century Gothic</vt:lpstr>
      <vt:lpstr>Wingdings 3</vt:lpstr>
      <vt:lpstr>Ion Boardroom</vt:lpstr>
      <vt:lpstr>i Beast: Objections 3.0</vt:lpstr>
      <vt:lpstr>Role of the Crown </vt:lpstr>
      <vt:lpstr>The Law</vt:lpstr>
      <vt:lpstr>Overview</vt:lpstr>
      <vt:lpstr>The Rules</vt:lpstr>
      <vt:lpstr>The Common Law</vt:lpstr>
      <vt:lpstr>Pop Quiz: Editorializing</vt:lpstr>
      <vt:lpstr>Example: Editorializing</vt:lpstr>
      <vt:lpstr>Answer: Editorializing</vt:lpstr>
      <vt:lpstr>Answer: Editorializing</vt:lpstr>
      <vt:lpstr>Tactical Editorializing? </vt:lpstr>
      <vt:lpstr>Pop Quiz: Misstating the Evidence</vt:lpstr>
      <vt:lpstr>Answer- Misstating</vt:lpstr>
      <vt:lpstr>Tactical Objections to Misstatements</vt:lpstr>
      <vt:lpstr>Pop Quiz: Repetition</vt:lpstr>
      <vt:lpstr>Answer: Repetition</vt:lpstr>
      <vt:lpstr>Repetition Scenario</vt:lpstr>
      <vt:lpstr>Repetition: Scenario</vt:lpstr>
      <vt:lpstr>Tactical Objections to Repetition</vt:lpstr>
      <vt:lpstr>Pop Quiz- Disclosure</vt:lpstr>
      <vt:lpstr>Answer- Disclosure</vt:lpstr>
      <vt:lpstr>Repetition v Badgering</vt:lpstr>
      <vt:lpstr>Repetition v Badgering</vt:lpstr>
      <vt:lpstr>Tactics</vt:lpstr>
      <vt:lpstr>Special Considerations</vt:lpstr>
      <vt:lpstr>Discussion Scenario #1</vt:lpstr>
      <vt:lpstr>Discussion Points</vt:lpstr>
      <vt:lpstr>Discussion Scenario #2</vt:lpstr>
      <vt:lpstr>Discussion Points </vt:lpstr>
      <vt:lpstr>PowerPoint Presentation</vt:lpstr>
      <vt:lpstr>Strategy</vt:lpstr>
      <vt:lpstr>The Advocates Society</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Beast: Objections 3.0</dc:title>
  <dc:creator>Tansey, Louise (MAG)</dc:creator>
  <cp:lastModifiedBy>Louise Tansey</cp:lastModifiedBy>
  <cp:revision>1</cp:revision>
  <dcterms:created xsi:type="dcterms:W3CDTF">2023-09-05T23:59:10Z</dcterms:created>
  <dcterms:modified xsi:type="dcterms:W3CDTF">2023-09-07T20:25:06Z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2023-09-06T00:29:31Z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ActionId">
    <vt:lpwstr>2a95db5d-cc06-4fa5-a72f-51a166d2c75d</vt:lpwstr>
  </property>
  <property fmtid="{D5CDD505-2E9C-101B-9397-08002B2CF9AE}" pid="8" name="MSIP_Label_034a106e-6316-442c-ad35-738afd673d2b_ContentBits">
    <vt:lpwstr>0</vt:lpwstr>
  </property>
</Properties>
</file>