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67" r:id="rId2"/>
    <p:sldId id="361" r:id="rId3"/>
    <p:sldId id="272" r:id="rId4"/>
    <p:sldId id="294" r:id="rId5"/>
    <p:sldId id="374" r:id="rId6"/>
    <p:sldId id="296" r:id="rId7"/>
    <p:sldId id="301" r:id="rId8"/>
    <p:sldId id="302" r:id="rId9"/>
    <p:sldId id="303" r:id="rId10"/>
    <p:sldId id="304" r:id="rId11"/>
    <p:sldId id="334" r:id="rId12"/>
    <p:sldId id="340" r:id="rId13"/>
    <p:sldId id="353" r:id="rId14"/>
    <p:sldId id="371" r:id="rId15"/>
    <p:sldId id="375" r:id="rId16"/>
    <p:sldId id="369" r:id="rId17"/>
    <p:sldId id="368" r:id="rId18"/>
    <p:sldId id="293" r:id="rId19"/>
    <p:sldId id="257" r:id="rId20"/>
    <p:sldId id="258" r:id="rId21"/>
    <p:sldId id="260" r:id="rId22"/>
    <p:sldId id="370" r:id="rId23"/>
    <p:sldId id="261" r:id="rId24"/>
    <p:sldId id="263" r:id="rId25"/>
    <p:sldId id="372" r:id="rId26"/>
    <p:sldId id="373" r:id="rId27"/>
    <p:sldId id="3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8E1EA-8A44-4A15-AFB8-717F9F5FDCB4}" v="17" dt="2022-03-10T20:58:54.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userId="388ce529-93ec-454c-9a47-d666ba1749de" providerId="ADAL" clId="{02A8E1EA-8A44-4A15-AFB8-717F9F5FDCB4}"/>
    <pc:docChg chg="undo custSel addSld delSld modSld sldOrd">
      <pc:chgData name="Louise" userId="388ce529-93ec-454c-9a47-d666ba1749de" providerId="ADAL" clId="{02A8E1EA-8A44-4A15-AFB8-717F9F5FDCB4}" dt="2022-03-10T21:09:19.701" v="4579" actId="20577"/>
      <pc:docMkLst>
        <pc:docMk/>
      </pc:docMkLst>
      <pc:sldChg chg="del">
        <pc:chgData name="Louise" userId="388ce529-93ec-454c-9a47-d666ba1749de" providerId="ADAL" clId="{02A8E1EA-8A44-4A15-AFB8-717F9F5FDCB4}" dt="2022-03-10T15:45:40.793" v="40" actId="47"/>
        <pc:sldMkLst>
          <pc:docMk/>
          <pc:sldMk cId="3728252376" sldId="256"/>
        </pc:sldMkLst>
      </pc:sldChg>
      <pc:sldChg chg="modSp mod">
        <pc:chgData name="Louise" userId="388ce529-93ec-454c-9a47-d666ba1749de" providerId="ADAL" clId="{02A8E1EA-8A44-4A15-AFB8-717F9F5FDCB4}" dt="2022-03-10T21:01:03.392" v="4508" actId="207"/>
        <pc:sldMkLst>
          <pc:docMk/>
          <pc:sldMk cId="911645033" sldId="257"/>
        </pc:sldMkLst>
        <pc:spChg chg="mod">
          <ac:chgData name="Louise" userId="388ce529-93ec-454c-9a47-d666ba1749de" providerId="ADAL" clId="{02A8E1EA-8A44-4A15-AFB8-717F9F5FDCB4}" dt="2022-03-10T19:48:09.031" v="680" actId="20577"/>
          <ac:spMkLst>
            <pc:docMk/>
            <pc:sldMk cId="911645033" sldId="257"/>
            <ac:spMk id="2" creationId="{CF85D16A-218F-46FF-991F-2C8B07995A11}"/>
          </ac:spMkLst>
        </pc:spChg>
        <pc:spChg chg="mod">
          <ac:chgData name="Louise" userId="388ce529-93ec-454c-9a47-d666ba1749de" providerId="ADAL" clId="{02A8E1EA-8A44-4A15-AFB8-717F9F5FDCB4}" dt="2022-03-10T21:01:03.392" v="4508" actId="207"/>
          <ac:spMkLst>
            <pc:docMk/>
            <pc:sldMk cId="911645033" sldId="257"/>
            <ac:spMk id="3" creationId="{10760FE8-7102-4245-BED9-C6C382AAC5BF}"/>
          </ac:spMkLst>
        </pc:spChg>
      </pc:sldChg>
      <pc:sldChg chg="modSp mod">
        <pc:chgData name="Louise" userId="388ce529-93ec-454c-9a47-d666ba1749de" providerId="ADAL" clId="{02A8E1EA-8A44-4A15-AFB8-717F9F5FDCB4}" dt="2022-03-10T21:01:16.248" v="4513" actId="14100"/>
        <pc:sldMkLst>
          <pc:docMk/>
          <pc:sldMk cId="700190283" sldId="258"/>
        </pc:sldMkLst>
        <pc:spChg chg="mod">
          <ac:chgData name="Louise" userId="388ce529-93ec-454c-9a47-d666ba1749de" providerId="ADAL" clId="{02A8E1EA-8A44-4A15-AFB8-717F9F5FDCB4}" dt="2022-03-10T19:48:15.566" v="689" actId="20577"/>
          <ac:spMkLst>
            <pc:docMk/>
            <pc:sldMk cId="700190283" sldId="258"/>
            <ac:spMk id="2" creationId="{BF929E09-0796-40A7-8325-2282588451AF}"/>
          </ac:spMkLst>
        </pc:spChg>
        <pc:spChg chg="mod">
          <ac:chgData name="Louise" userId="388ce529-93ec-454c-9a47-d666ba1749de" providerId="ADAL" clId="{02A8E1EA-8A44-4A15-AFB8-717F9F5FDCB4}" dt="2022-03-10T21:01:16.248" v="4513" actId="14100"/>
          <ac:spMkLst>
            <pc:docMk/>
            <pc:sldMk cId="700190283" sldId="258"/>
            <ac:spMk id="3" creationId="{30B4DE2E-7081-412B-877F-6DEBDD7197A1}"/>
          </ac:spMkLst>
        </pc:spChg>
      </pc:sldChg>
      <pc:sldChg chg="modSp del mod">
        <pc:chgData name="Louise" userId="388ce529-93ec-454c-9a47-d666ba1749de" providerId="ADAL" clId="{02A8E1EA-8A44-4A15-AFB8-717F9F5FDCB4}" dt="2022-03-10T20:16:13.239" v="1262" actId="47"/>
        <pc:sldMkLst>
          <pc:docMk/>
          <pc:sldMk cId="3970842673" sldId="259"/>
        </pc:sldMkLst>
        <pc:spChg chg="mod">
          <ac:chgData name="Louise" userId="388ce529-93ec-454c-9a47-d666ba1749de" providerId="ADAL" clId="{02A8E1EA-8A44-4A15-AFB8-717F9F5FDCB4}" dt="2022-03-10T19:48:20.411" v="698" actId="20577"/>
          <ac:spMkLst>
            <pc:docMk/>
            <pc:sldMk cId="3970842673" sldId="259"/>
            <ac:spMk id="2" creationId="{8711433E-BCFE-45A4-9DFA-EEC3984AEF23}"/>
          </ac:spMkLst>
        </pc:spChg>
        <pc:spChg chg="mod">
          <ac:chgData name="Louise" userId="388ce529-93ec-454c-9a47-d666ba1749de" providerId="ADAL" clId="{02A8E1EA-8A44-4A15-AFB8-717F9F5FDCB4}" dt="2022-03-10T19:53:37.716" v="1202" actId="21"/>
          <ac:spMkLst>
            <pc:docMk/>
            <pc:sldMk cId="3970842673" sldId="259"/>
            <ac:spMk id="3" creationId="{B294CEBE-DCBA-4312-B88A-8A3E9F730260}"/>
          </ac:spMkLst>
        </pc:spChg>
      </pc:sldChg>
      <pc:sldChg chg="modSp mod ord">
        <pc:chgData name="Louise" userId="388ce529-93ec-454c-9a47-d666ba1749de" providerId="ADAL" clId="{02A8E1EA-8A44-4A15-AFB8-717F9F5FDCB4}" dt="2022-03-10T19:53:54.236" v="1224" actId="27636"/>
        <pc:sldMkLst>
          <pc:docMk/>
          <pc:sldMk cId="114214221" sldId="260"/>
        </pc:sldMkLst>
        <pc:spChg chg="mod">
          <ac:chgData name="Louise" userId="388ce529-93ec-454c-9a47-d666ba1749de" providerId="ADAL" clId="{02A8E1EA-8A44-4A15-AFB8-717F9F5FDCB4}" dt="2022-03-10T19:53:47.396" v="1221" actId="20577"/>
          <ac:spMkLst>
            <pc:docMk/>
            <pc:sldMk cId="114214221" sldId="260"/>
            <ac:spMk id="2" creationId="{3E209749-58B7-46E5-88D5-BB692229B8B8}"/>
          </ac:spMkLst>
        </pc:spChg>
        <pc:spChg chg="mod">
          <ac:chgData name="Louise" userId="388ce529-93ec-454c-9a47-d666ba1749de" providerId="ADAL" clId="{02A8E1EA-8A44-4A15-AFB8-717F9F5FDCB4}" dt="2022-03-10T19:53:54.236" v="1224" actId="27636"/>
          <ac:spMkLst>
            <pc:docMk/>
            <pc:sldMk cId="114214221" sldId="260"/>
            <ac:spMk id="3" creationId="{52BC2A5E-6325-49D9-92DD-F0CFB235EBE8}"/>
          </ac:spMkLst>
        </pc:spChg>
      </pc:sldChg>
      <pc:sldChg chg="modSp mod">
        <pc:chgData name="Louise" userId="388ce529-93ec-454c-9a47-d666ba1749de" providerId="ADAL" clId="{02A8E1EA-8A44-4A15-AFB8-717F9F5FDCB4}" dt="2022-03-10T20:37:53.713" v="2658" actId="114"/>
        <pc:sldMkLst>
          <pc:docMk/>
          <pc:sldMk cId="614970761" sldId="261"/>
        </pc:sldMkLst>
        <pc:spChg chg="mod">
          <ac:chgData name="Louise" userId="388ce529-93ec-454c-9a47-d666ba1749de" providerId="ADAL" clId="{02A8E1EA-8A44-4A15-AFB8-717F9F5FDCB4}" dt="2022-03-10T20:20:00.313" v="1306" actId="20577"/>
          <ac:spMkLst>
            <pc:docMk/>
            <pc:sldMk cId="614970761" sldId="261"/>
            <ac:spMk id="2" creationId="{F5236BE1-A906-45C2-9659-1A2D3B39AD53}"/>
          </ac:spMkLst>
        </pc:spChg>
        <pc:spChg chg="mod">
          <ac:chgData name="Louise" userId="388ce529-93ec-454c-9a47-d666ba1749de" providerId="ADAL" clId="{02A8E1EA-8A44-4A15-AFB8-717F9F5FDCB4}" dt="2022-03-10T20:37:53.713" v="2658" actId="114"/>
          <ac:spMkLst>
            <pc:docMk/>
            <pc:sldMk cId="614970761" sldId="261"/>
            <ac:spMk id="3" creationId="{AFBDC58C-8938-474E-BAC8-8DFF55F63565}"/>
          </ac:spMkLst>
        </pc:spChg>
      </pc:sldChg>
      <pc:sldChg chg="modSp del mod">
        <pc:chgData name="Louise" userId="388ce529-93ec-454c-9a47-d666ba1749de" providerId="ADAL" clId="{02A8E1EA-8A44-4A15-AFB8-717F9F5FDCB4}" dt="2022-03-10T20:42:39.979" v="2843" actId="47"/>
        <pc:sldMkLst>
          <pc:docMk/>
          <pc:sldMk cId="3805662144" sldId="262"/>
        </pc:sldMkLst>
        <pc:spChg chg="mod">
          <ac:chgData name="Louise" userId="388ce529-93ec-454c-9a47-d666ba1749de" providerId="ADAL" clId="{02A8E1EA-8A44-4A15-AFB8-717F9F5FDCB4}" dt="2022-03-10T20:38:18.848" v="2750" actId="20577"/>
          <ac:spMkLst>
            <pc:docMk/>
            <pc:sldMk cId="3805662144" sldId="262"/>
            <ac:spMk id="2" creationId="{AB461B4F-193A-438F-A390-257DB52AC130}"/>
          </ac:spMkLst>
        </pc:spChg>
        <pc:spChg chg="mod">
          <ac:chgData name="Louise" userId="388ce529-93ec-454c-9a47-d666ba1749de" providerId="ADAL" clId="{02A8E1EA-8A44-4A15-AFB8-717F9F5FDCB4}" dt="2022-03-10T15:45:55.419" v="41"/>
          <ac:spMkLst>
            <pc:docMk/>
            <pc:sldMk cId="3805662144" sldId="262"/>
            <ac:spMk id="3" creationId="{924DD78B-5EFB-474B-9A33-062E9EBC278A}"/>
          </ac:spMkLst>
        </pc:spChg>
      </pc:sldChg>
      <pc:sldChg chg="modSp mod">
        <pc:chgData name="Louise" userId="388ce529-93ec-454c-9a47-d666ba1749de" providerId="ADAL" clId="{02A8E1EA-8A44-4A15-AFB8-717F9F5FDCB4}" dt="2022-03-10T21:09:19.701" v="4579" actId="20577"/>
        <pc:sldMkLst>
          <pc:docMk/>
          <pc:sldMk cId="189923358" sldId="263"/>
        </pc:sldMkLst>
        <pc:spChg chg="mod">
          <ac:chgData name="Louise" userId="388ce529-93ec-454c-9a47-d666ba1749de" providerId="ADAL" clId="{02A8E1EA-8A44-4A15-AFB8-717F9F5FDCB4}" dt="2022-03-10T20:39:20.786" v="2764" actId="20577"/>
          <ac:spMkLst>
            <pc:docMk/>
            <pc:sldMk cId="189923358" sldId="263"/>
            <ac:spMk id="2" creationId="{F59AC629-8B21-492E-B1CF-7E982AD70639}"/>
          </ac:spMkLst>
        </pc:spChg>
        <pc:spChg chg="mod">
          <ac:chgData name="Louise" userId="388ce529-93ec-454c-9a47-d666ba1749de" providerId="ADAL" clId="{02A8E1EA-8A44-4A15-AFB8-717F9F5FDCB4}" dt="2022-03-10T21:09:19.701" v="4579" actId="20577"/>
          <ac:spMkLst>
            <pc:docMk/>
            <pc:sldMk cId="189923358" sldId="263"/>
            <ac:spMk id="3" creationId="{1CEB8158-BD83-42C0-A194-F859F9FC9523}"/>
          </ac:spMkLst>
        </pc:spChg>
      </pc:sldChg>
      <pc:sldChg chg="modSp mod ord">
        <pc:chgData name="Louise" userId="388ce529-93ec-454c-9a47-d666ba1749de" providerId="ADAL" clId="{02A8E1EA-8A44-4A15-AFB8-717F9F5FDCB4}" dt="2022-03-10T19:23:07.292" v="184"/>
        <pc:sldMkLst>
          <pc:docMk/>
          <pc:sldMk cId="1375276428" sldId="272"/>
        </pc:sldMkLst>
        <pc:spChg chg="mod">
          <ac:chgData name="Louise" userId="388ce529-93ec-454c-9a47-d666ba1749de" providerId="ADAL" clId="{02A8E1EA-8A44-4A15-AFB8-717F9F5FDCB4}" dt="2022-03-10T15:45:55.552" v="42" actId="27636"/>
          <ac:spMkLst>
            <pc:docMk/>
            <pc:sldMk cId="1375276428" sldId="272"/>
            <ac:spMk id="2" creationId="{00000000-0000-0000-0000-000000000000}"/>
          </ac:spMkLst>
        </pc:spChg>
        <pc:spChg chg="mod">
          <ac:chgData name="Louise" userId="388ce529-93ec-454c-9a47-d666ba1749de" providerId="ADAL" clId="{02A8E1EA-8A44-4A15-AFB8-717F9F5FDCB4}" dt="2022-03-10T19:20:37.079" v="95" actId="21"/>
          <ac:spMkLst>
            <pc:docMk/>
            <pc:sldMk cId="1375276428" sldId="272"/>
            <ac:spMk id="3" creationId="{00000000-0000-0000-0000-000000000000}"/>
          </ac:spMkLst>
        </pc:spChg>
      </pc:sldChg>
      <pc:sldChg chg="modSp del">
        <pc:chgData name="Louise" userId="388ce529-93ec-454c-9a47-d666ba1749de" providerId="ADAL" clId="{02A8E1EA-8A44-4A15-AFB8-717F9F5FDCB4}" dt="2022-03-10T15:49:05.536" v="57" actId="47"/>
        <pc:sldMkLst>
          <pc:docMk/>
          <pc:sldMk cId="1746115453" sldId="277"/>
        </pc:sldMkLst>
        <pc:spChg chg="mod">
          <ac:chgData name="Louise" userId="388ce529-93ec-454c-9a47-d666ba1749de" providerId="ADAL" clId="{02A8E1EA-8A44-4A15-AFB8-717F9F5FDCB4}" dt="2022-03-10T15:45:55.419" v="41"/>
          <ac:spMkLst>
            <pc:docMk/>
            <pc:sldMk cId="1746115453" sldId="277"/>
            <ac:spMk id="2" creationId="{00000000-0000-0000-0000-000000000000}"/>
          </ac:spMkLst>
        </pc:spChg>
        <pc:spChg chg="mod">
          <ac:chgData name="Louise" userId="388ce529-93ec-454c-9a47-d666ba1749de" providerId="ADAL" clId="{02A8E1EA-8A44-4A15-AFB8-717F9F5FDCB4}" dt="2022-03-10T15:45:55.419" v="41"/>
          <ac:spMkLst>
            <pc:docMk/>
            <pc:sldMk cId="1746115453" sldId="277"/>
            <ac:spMk id="3" creationId="{00000000-0000-0000-0000-000000000000}"/>
          </ac:spMkLst>
        </pc:spChg>
      </pc:sldChg>
      <pc:sldChg chg="modSp del mod">
        <pc:chgData name="Louise" userId="388ce529-93ec-454c-9a47-d666ba1749de" providerId="ADAL" clId="{02A8E1EA-8A44-4A15-AFB8-717F9F5FDCB4}" dt="2022-03-10T15:49:10.016" v="58" actId="47"/>
        <pc:sldMkLst>
          <pc:docMk/>
          <pc:sldMk cId="2366262251" sldId="279"/>
        </pc:sldMkLst>
        <pc:spChg chg="mod">
          <ac:chgData name="Louise" userId="388ce529-93ec-454c-9a47-d666ba1749de" providerId="ADAL" clId="{02A8E1EA-8A44-4A15-AFB8-717F9F5FDCB4}" dt="2022-03-10T15:45:55.419" v="41"/>
          <ac:spMkLst>
            <pc:docMk/>
            <pc:sldMk cId="2366262251" sldId="279"/>
            <ac:spMk id="2" creationId="{00000000-0000-0000-0000-000000000000}"/>
          </ac:spMkLst>
        </pc:spChg>
        <pc:spChg chg="mod">
          <ac:chgData name="Louise" userId="388ce529-93ec-454c-9a47-d666ba1749de" providerId="ADAL" clId="{02A8E1EA-8A44-4A15-AFB8-717F9F5FDCB4}" dt="2022-03-10T15:45:56.118" v="43" actId="27636"/>
          <ac:spMkLst>
            <pc:docMk/>
            <pc:sldMk cId="2366262251" sldId="279"/>
            <ac:spMk id="3" creationId="{00000000-0000-0000-0000-000000000000}"/>
          </ac:spMkLst>
        </pc:spChg>
      </pc:sldChg>
      <pc:sldChg chg="modSp del">
        <pc:chgData name="Louise" userId="388ce529-93ec-454c-9a47-d666ba1749de" providerId="ADAL" clId="{02A8E1EA-8A44-4A15-AFB8-717F9F5FDCB4}" dt="2022-03-10T20:57:10.222" v="4118" actId="47"/>
        <pc:sldMkLst>
          <pc:docMk/>
          <pc:sldMk cId="3282163250" sldId="280"/>
        </pc:sldMkLst>
        <pc:spChg chg="mod">
          <ac:chgData name="Louise" userId="388ce529-93ec-454c-9a47-d666ba1749de" providerId="ADAL" clId="{02A8E1EA-8A44-4A15-AFB8-717F9F5FDCB4}" dt="2022-03-10T15:45:55.419" v="41"/>
          <ac:spMkLst>
            <pc:docMk/>
            <pc:sldMk cId="3282163250" sldId="280"/>
            <ac:spMk id="4" creationId="{00000000-0000-0000-0000-000000000000}"/>
          </ac:spMkLst>
        </pc:spChg>
      </pc:sldChg>
      <pc:sldChg chg="modSp del mod">
        <pc:chgData name="Louise" userId="388ce529-93ec-454c-9a47-d666ba1749de" providerId="ADAL" clId="{02A8E1EA-8A44-4A15-AFB8-717F9F5FDCB4}" dt="2022-03-10T20:56:43.928" v="4104" actId="47"/>
        <pc:sldMkLst>
          <pc:docMk/>
          <pc:sldMk cId="1687311975" sldId="281"/>
        </pc:sldMkLst>
        <pc:spChg chg="mod">
          <ac:chgData name="Louise" userId="388ce529-93ec-454c-9a47-d666ba1749de" providerId="ADAL" clId="{02A8E1EA-8A44-4A15-AFB8-717F9F5FDCB4}" dt="2022-03-10T15:45:55.419" v="41"/>
          <ac:spMkLst>
            <pc:docMk/>
            <pc:sldMk cId="1687311975" sldId="281"/>
            <ac:spMk id="6" creationId="{00000000-0000-0000-0000-000000000000}"/>
          </ac:spMkLst>
        </pc:spChg>
        <pc:spChg chg="mod">
          <ac:chgData name="Louise" userId="388ce529-93ec-454c-9a47-d666ba1749de" providerId="ADAL" clId="{02A8E1EA-8A44-4A15-AFB8-717F9F5FDCB4}" dt="2022-03-10T15:45:56.174" v="46" actId="27636"/>
          <ac:spMkLst>
            <pc:docMk/>
            <pc:sldMk cId="1687311975" sldId="281"/>
            <ac:spMk id="7" creationId="{00000000-0000-0000-0000-000000000000}"/>
          </ac:spMkLst>
        </pc:spChg>
        <pc:spChg chg="mod">
          <ac:chgData name="Louise" userId="388ce529-93ec-454c-9a47-d666ba1749de" providerId="ADAL" clId="{02A8E1EA-8A44-4A15-AFB8-717F9F5FDCB4}" dt="2022-03-10T15:49:58.631" v="63" actId="33524"/>
          <ac:spMkLst>
            <pc:docMk/>
            <pc:sldMk cId="1687311975" sldId="281"/>
            <ac:spMk id="8" creationId="{00000000-0000-0000-0000-000000000000}"/>
          </ac:spMkLst>
        </pc:spChg>
      </pc:sldChg>
      <pc:sldChg chg="modSp del mod">
        <pc:chgData name="Louise" userId="388ce529-93ec-454c-9a47-d666ba1749de" providerId="ADAL" clId="{02A8E1EA-8A44-4A15-AFB8-717F9F5FDCB4}" dt="2022-03-10T20:57:13.631" v="4119" actId="47"/>
        <pc:sldMkLst>
          <pc:docMk/>
          <pc:sldMk cId="781533929" sldId="282"/>
        </pc:sldMkLst>
        <pc:spChg chg="mod">
          <ac:chgData name="Louise" userId="388ce529-93ec-454c-9a47-d666ba1749de" providerId="ADAL" clId="{02A8E1EA-8A44-4A15-AFB8-717F9F5FDCB4}" dt="2022-03-10T15:49:21.752" v="59" actId="13926"/>
          <ac:spMkLst>
            <pc:docMk/>
            <pc:sldMk cId="781533929" sldId="282"/>
            <ac:spMk id="5" creationId="{00000000-0000-0000-0000-000000000000}"/>
          </ac:spMkLst>
        </pc:spChg>
        <pc:spChg chg="mod">
          <ac:chgData name="Louise" userId="388ce529-93ec-454c-9a47-d666ba1749de" providerId="ADAL" clId="{02A8E1EA-8A44-4A15-AFB8-717F9F5FDCB4}" dt="2022-03-10T20:56:56.458" v="4106" actId="21"/>
          <ac:spMkLst>
            <pc:docMk/>
            <pc:sldMk cId="781533929" sldId="282"/>
            <ac:spMk id="6" creationId="{00000000-0000-0000-0000-000000000000}"/>
          </ac:spMkLst>
        </pc:spChg>
      </pc:sldChg>
      <pc:sldChg chg="modSp mod ord">
        <pc:chgData name="Louise" userId="388ce529-93ec-454c-9a47-d666ba1749de" providerId="ADAL" clId="{02A8E1EA-8A44-4A15-AFB8-717F9F5FDCB4}" dt="2022-03-10T21:00:50.103" v="4504" actId="20577"/>
        <pc:sldMkLst>
          <pc:docMk/>
          <pc:sldMk cId="1264585506" sldId="293"/>
        </pc:sldMkLst>
        <pc:spChg chg="mod">
          <ac:chgData name="Louise" userId="388ce529-93ec-454c-9a47-d666ba1749de" providerId="ADAL" clId="{02A8E1EA-8A44-4A15-AFB8-717F9F5FDCB4}" dt="2022-03-10T21:00:50.103" v="4504" actId="20577"/>
          <ac:spMkLst>
            <pc:docMk/>
            <pc:sldMk cId="1264585506" sldId="293"/>
            <ac:spMk id="2" creationId="{00000000-0000-0000-0000-000000000000}"/>
          </ac:spMkLst>
        </pc:spChg>
        <pc:spChg chg="mod">
          <ac:chgData name="Louise" userId="388ce529-93ec-454c-9a47-d666ba1749de" providerId="ADAL" clId="{02A8E1EA-8A44-4A15-AFB8-717F9F5FDCB4}" dt="2022-03-10T21:00:43.284" v="4491" actId="114"/>
          <ac:spMkLst>
            <pc:docMk/>
            <pc:sldMk cId="1264585506" sldId="293"/>
            <ac:spMk id="8" creationId="{00000000-0000-0000-0000-000000000000}"/>
          </ac:spMkLst>
        </pc:spChg>
        <pc:spChg chg="mod">
          <ac:chgData name="Louise" userId="388ce529-93ec-454c-9a47-d666ba1749de" providerId="ADAL" clId="{02A8E1EA-8A44-4A15-AFB8-717F9F5FDCB4}" dt="2022-03-10T19:37:42.264" v="392" actId="27636"/>
          <ac:spMkLst>
            <pc:docMk/>
            <pc:sldMk cId="1264585506" sldId="293"/>
            <ac:spMk id="9" creationId="{00000000-0000-0000-0000-000000000000}"/>
          </ac:spMkLst>
        </pc:spChg>
      </pc:sldChg>
      <pc:sldChg chg="modSp mod">
        <pc:chgData name="Louise" userId="388ce529-93ec-454c-9a47-d666ba1749de" providerId="ADAL" clId="{02A8E1EA-8A44-4A15-AFB8-717F9F5FDCB4}" dt="2022-03-10T21:06:36.534" v="4568" actId="404"/>
        <pc:sldMkLst>
          <pc:docMk/>
          <pc:sldMk cId="2997058084" sldId="294"/>
        </pc:sldMkLst>
        <pc:spChg chg="mod">
          <ac:chgData name="Louise" userId="388ce529-93ec-454c-9a47-d666ba1749de" providerId="ADAL" clId="{02A8E1EA-8A44-4A15-AFB8-717F9F5FDCB4}" dt="2022-03-10T21:06:36.534" v="4568" actId="404"/>
          <ac:spMkLst>
            <pc:docMk/>
            <pc:sldMk cId="2997058084" sldId="294"/>
            <ac:spMk id="2" creationId="{00000000-0000-0000-0000-000000000000}"/>
          </ac:spMkLst>
        </pc:spChg>
        <pc:spChg chg="mod">
          <ac:chgData name="Louise" userId="388ce529-93ec-454c-9a47-d666ba1749de" providerId="ADAL" clId="{02A8E1EA-8A44-4A15-AFB8-717F9F5FDCB4}" dt="2022-03-10T15:48:37.087" v="51" actId="13926"/>
          <ac:spMkLst>
            <pc:docMk/>
            <pc:sldMk cId="2997058084" sldId="294"/>
            <ac:spMk id="3" creationId="{00000000-0000-0000-0000-000000000000}"/>
          </ac:spMkLst>
        </pc:spChg>
        <pc:spChg chg="mod">
          <ac:chgData name="Louise" userId="388ce529-93ec-454c-9a47-d666ba1749de" providerId="ADAL" clId="{02A8E1EA-8A44-4A15-AFB8-717F9F5FDCB4}" dt="2022-03-10T15:48:52.579" v="56" actId="20577"/>
          <ac:spMkLst>
            <pc:docMk/>
            <pc:sldMk cId="2997058084" sldId="294"/>
            <ac:spMk id="4" creationId="{00000000-0000-0000-0000-000000000000}"/>
          </ac:spMkLst>
        </pc:spChg>
      </pc:sldChg>
      <pc:sldChg chg="modSp">
        <pc:chgData name="Louise" userId="388ce529-93ec-454c-9a47-d666ba1749de" providerId="ADAL" clId="{02A8E1EA-8A44-4A15-AFB8-717F9F5FDCB4}" dt="2022-03-10T15:45:55.419" v="41"/>
        <pc:sldMkLst>
          <pc:docMk/>
          <pc:sldMk cId="1122331344" sldId="296"/>
        </pc:sldMkLst>
        <pc:spChg chg="mod">
          <ac:chgData name="Louise" userId="388ce529-93ec-454c-9a47-d666ba1749de" providerId="ADAL" clId="{02A8E1EA-8A44-4A15-AFB8-717F9F5FDCB4}" dt="2022-03-10T15:45:55.419" v="41"/>
          <ac:spMkLst>
            <pc:docMk/>
            <pc:sldMk cId="1122331344" sldId="296"/>
            <ac:spMk id="2" creationId="{00000000-0000-0000-0000-000000000000}"/>
          </ac:spMkLst>
        </pc:spChg>
        <pc:spChg chg="mod">
          <ac:chgData name="Louise" userId="388ce529-93ec-454c-9a47-d666ba1749de" providerId="ADAL" clId="{02A8E1EA-8A44-4A15-AFB8-717F9F5FDCB4}" dt="2022-03-10T15:45:55.419" v="41"/>
          <ac:spMkLst>
            <pc:docMk/>
            <pc:sldMk cId="1122331344" sldId="296"/>
            <ac:spMk id="3" creationId="{00000000-0000-0000-0000-000000000000}"/>
          </ac:spMkLst>
        </pc:spChg>
      </pc:sldChg>
      <pc:sldChg chg="modSp del">
        <pc:chgData name="Louise" userId="388ce529-93ec-454c-9a47-d666ba1749de" providerId="ADAL" clId="{02A8E1EA-8A44-4A15-AFB8-717F9F5FDCB4}" dt="2022-03-10T15:50:09.591" v="64" actId="47"/>
        <pc:sldMkLst>
          <pc:docMk/>
          <pc:sldMk cId="1996676423" sldId="297"/>
        </pc:sldMkLst>
        <pc:spChg chg="mod">
          <ac:chgData name="Louise" userId="388ce529-93ec-454c-9a47-d666ba1749de" providerId="ADAL" clId="{02A8E1EA-8A44-4A15-AFB8-717F9F5FDCB4}" dt="2022-03-10T15:45:55.419" v="41"/>
          <ac:spMkLst>
            <pc:docMk/>
            <pc:sldMk cId="1996676423" sldId="297"/>
            <ac:spMk id="2" creationId="{00000000-0000-0000-0000-000000000000}"/>
          </ac:spMkLst>
        </pc:spChg>
        <pc:spChg chg="mod">
          <ac:chgData name="Louise" userId="388ce529-93ec-454c-9a47-d666ba1749de" providerId="ADAL" clId="{02A8E1EA-8A44-4A15-AFB8-717F9F5FDCB4}" dt="2022-03-10T15:45:55.419" v="41"/>
          <ac:spMkLst>
            <pc:docMk/>
            <pc:sldMk cId="1996676423" sldId="297"/>
            <ac:spMk id="7" creationId="{00000000-0000-0000-0000-000000000000}"/>
          </ac:spMkLst>
        </pc:spChg>
      </pc:sldChg>
      <pc:sldChg chg="modSp del">
        <pc:chgData name="Louise" userId="388ce529-93ec-454c-9a47-d666ba1749de" providerId="ADAL" clId="{02A8E1EA-8A44-4A15-AFB8-717F9F5FDCB4}" dt="2022-03-10T15:50:13.086" v="65" actId="47"/>
        <pc:sldMkLst>
          <pc:docMk/>
          <pc:sldMk cId="3267173327" sldId="298"/>
        </pc:sldMkLst>
        <pc:spChg chg="mod">
          <ac:chgData name="Louise" userId="388ce529-93ec-454c-9a47-d666ba1749de" providerId="ADAL" clId="{02A8E1EA-8A44-4A15-AFB8-717F9F5FDCB4}" dt="2022-03-10T15:45:55.419" v="41"/>
          <ac:spMkLst>
            <pc:docMk/>
            <pc:sldMk cId="3267173327" sldId="298"/>
            <ac:spMk id="2" creationId="{00000000-0000-0000-0000-000000000000}"/>
          </ac:spMkLst>
        </pc:spChg>
        <pc:spChg chg="mod">
          <ac:chgData name="Louise" userId="388ce529-93ec-454c-9a47-d666ba1749de" providerId="ADAL" clId="{02A8E1EA-8A44-4A15-AFB8-717F9F5FDCB4}" dt="2022-03-10T15:45:55.419" v="41"/>
          <ac:spMkLst>
            <pc:docMk/>
            <pc:sldMk cId="3267173327" sldId="298"/>
            <ac:spMk id="3" creationId="{00000000-0000-0000-0000-000000000000}"/>
          </ac:spMkLst>
        </pc:spChg>
      </pc:sldChg>
      <pc:sldChg chg="modSp del">
        <pc:chgData name="Louise" userId="388ce529-93ec-454c-9a47-d666ba1749de" providerId="ADAL" clId="{02A8E1EA-8A44-4A15-AFB8-717F9F5FDCB4}" dt="2022-03-10T15:50:16.643" v="66" actId="47"/>
        <pc:sldMkLst>
          <pc:docMk/>
          <pc:sldMk cId="3850928232" sldId="299"/>
        </pc:sldMkLst>
        <pc:spChg chg="mod">
          <ac:chgData name="Louise" userId="388ce529-93ec-454c-9a47-d666ba1749de" providerId="ADAL" clId="{02A8E1EA-8A44-4A15-AFB8-717F9F5FDCB4}" dt="2022-03-10T15:45:55.419" v="41"/>
          <ac:spMkLst>
            <pc:docMk/>
            <pc:sldMk cId="3850928232" sldId="299"/>
            <ac:spMk id="2" creationId="{00000000-0000-0000-0000-000000000000}"/>
          </ac:spMkLst>
        </pc:spChg>
        <pc:spChg chg="mod">
          <ac:chgData name="Louise" userId="388ce529-93ec-454c-9a47-d666ba1749de" providerId="ADAL" clId="{02A8E1EA-8A44-4A15-AFB8-717F9F5FDCB4}" dt="2022-03-10T15:45:55.419" v="41"/>
          <ac:spMkLst>
            <pc:docMk/>
            <pc:sldMk cId="3850928232" sldId="299"/>
            <ac:spMk id="3" creationId="{00000000-0000-0000-0000-000000000000}"/>
          </ac:spMkLst>
        </pc:spChg>
      </pc:sldChg>
      <pc:sldChg chg="modSp del">
        <pc:chgData name="Louise" userId="388ce529-93ec-454c-9a47-d666ba1749de" providerId="ADAL" clId="{02A8E1EA-8A44-4A15-AFB8-717F9F5FDCB4}" dt="2022-03-10T15:50:22.347" v="67" actId="47"/>
        <pc:sldMkLst>
          <pc:docMk/>
          <pc:sldMk cId="901559992" sldId="300"/>
        </pc:sldMkLst>
        <pc:spChg chg="mod">
          <ac:chgData name="Louise" userId="388ce529-93ec-454c-9a47-d666ba1749de" providerId="ADAL" clId="{02A8E1EA-8A44-4A15-AFB8-717F9F5FDCB4}" dt="2022-03-10T15:45:55.419" v="41"/>
          <ac:spMkLst>
            <pc:docMk/>
            <pc:sldMk cId="901559992" sldId="300"/>
            <ac:spMk id="2" creationId="{00000000-0000-0000-0000-000000000000}"/>
          </ac:spMkLst>
        </pc:spChg>
        <pc:spChg chg="mod">
          <ac:chgData name="Louise" userId="388ce529-93ec-454c-9a47-d666ba1749de" providerId="ADAL" clId="{02A8E1EA-8A44-4A15-AFB8-717F9F5FDCB4}" dt="2022-03-10T15:45:55.419" v="41"/>
          <ac:spMkLst>
            <pc:docMk/>
            <pc:sldMk cId="901559992" sldId="300"/>
            <ac:spMk id="3" creationId="{00000000-0000-0000-0000-000000000000}"/>
          </ac:spMkLst>
        </pc:spChg>
      </pc:sldChg>
      <pc:sldChg chg="modSp mod">
        <pc:chgData name="Louise" userId="388ce529-93ec-454c-9a47-d666ba1749de" providerId="ADAL" clId="{02A8E1EA-8A44-4A15-AFB8-717F9F5FDCB4}" dt="2022-03-10T15:50:31.325" v="70" actId="403"/>
        <pc:sldMkLst>
          <pc:docMk/>
          <pc:sldMk cId="3402156782" sldId="301"/>
        </pc:sldMkLst>
        <pc:spChg chg="mod">
          <ac:chgData name="Louise" userId="388ce529-93ec-454c-9a47-d666ba1749de" providerId="ADAL" clId="{02A8E1EA-8A44-4A15-AFB8-717F9F5FDCB4}" dt="2022-03-10T15:45:55.419" v="41"/>
          <ac:spMkLst>
            <pc:docMk/>
            <pc:sldMk cId="3402156782" sldId="301"/>
            <ac:spMk id="2" creationId="{00000000-0000-0000-0000-000000000000}"/>
          </ac:spMkLst>
        </pc:spChg>
        <pc:spChg chg="mod">
          <ac:chgData name="Louise" userId="388ce529-93ec-454c-9a47-d666ba1749de" providerId="ADAL" clId="{02A8E1EA-8A44-4A15-AFB8-717F9F5FDCB4}" dt="2022-03-10T15:50:31.325" v="70" actId="403"/>
          <ac:spMkLst>
            <pc:docMk/>
            <pc:sldMk cId="3402156782" sldId="301"/>
            <ac:spMk id="3" creationId="{00000000-0000-0000-0000-000000000000}"/>
          </ac:spMkLst>
        </pc:spChg>
      </pc:sldChg>
      <pc:sldChg chg="modSp mod">
        <pc:chgData name="Louise" userId="388ce529-93ec-454c-9a47-d666ba1749de" providerId="ADAL" clId="{02A8E1EA-8A44-4A15-AFB8-717F9F5FDCB4}" dt="2022-03-10T15:50:42.283" v="72" actId="27636"/>
        <pc:sldMkLst>
          <pc:docMk/>
          <pc:sldMk cId="3476422638" sldId="302"/>
        </pc:sldMkLst>
        <pc:spChg chg="mod">
          <ac:chgData name="Louise" userId="388ce529-93ec-454c-9a47-d666ba1749de" providerId="ADAL" clId="{02A8E1EA-8A44-4A15-AFB8-717F9F5FDCB4}" dt="2022-03-10T15:45:55.419" v="41"/>
          <ac:spMkLst>
            <pc:docMk/>
            <pc:sldMk cId="3476422638" sldId="302"/>
            <ac:spMk id="2" creationId="{00000000-0000-0000-0000-000000000000}"/>
          </ac:spMkLst>
        </pc:spChg>
        <pc:spChg chg="mod">
          <ac:chgData name="Louise" userId="388ce529-93ec-454c-9a47-d666ba1749de" providerId="ADAL" clId="{02A8E1EA-8A44-4A15-AFB8-717F9F5FDCB4}" dt="2022-03-10T15:50:42.283" v="72" actId="27636"/>
          <ac:spMkLst>
            <pc:docMk/>
            <pc:sldMk cId="3476422638" sldId="302"/>
            <ac:spMk id="3" creationId="{00000000-0000-0000-0000-000000000000}"/>
          </ac:spMkLst>
        </pc:spChg>
      </pc:sldChg>
      <pc:sldChg chg="modSp mod">
        <pc:chgData name="Louise" userId="388ce529-93ec-454c-9a47-d666ba1749de" providerId="ADAL" clId="{02A8E1EA-8A44-4A15-AFB8-717F9F5FDCB4}" dt="2022-03-10T15:50:47.982" v="74" actId="403"/>
        <pc:sldMkLst>
          <pc:docMk/>
          <pc:sldMk cId="685905983" sldId="303"/>
        </pc:sldMkLst>
        <pc:spChg chg="mod">
          <ac:chgData name="Louise" userId="388ce529-93ec-454c-9a47-d666ba1749de" providerId="ADAL" clId="{02A8E1EA-8A44-4A15-AFB8-717F9F5FDCB4}" dt="2022-03-10T15:45:55.419" v="41"/>
          <ac:spMkLst>
            <pc:docMk/>
            <pc:sldMk cId="685905983" sldId="303"/>
            <ac:spMk id="2" creationId="{00000000-0000-0000-0000-000000000000}"/>
          </ac:spMkLst>
        </pc:spChg>
        <pc:spChg chg="mod">
          <ac:chgData name="Louise" userId="388ce529-93ec-454c-9a47-d666ba1749de" providerId="ADAL" clId="{02A8E1EA-8A44-4A15-AFB8-717F9F5FDCB4}" dt="2022-03-10T15:50:47.982" v="74" actId="403"/>
          <ac:spMkLst>
            <pc:docMk/>
            <pc:sldMk cId="685905983" sldId="303"/>
            <ac:spMk id="3" creationId="{00000000-0000-0000-0000-000000000000}"/>
          </ac:spMkLst>
        </pc:spChg>
      </pc:sldChg>
      <pc:sldChg chg="modSp mod">
        <pc:chgData name="Louise" userId="388ce529-93ec-454c-9a47-d666ba1749de" providerId="ADAL" clId="{02A8E1EA-8A44-4A15-AFB8-717F9F5FDCB4}" dt="2022-03-10T15:50:57.976" v="77" actId="403"/>
        <pc:sldMkLst>
          <pc:docMk/>
          <pc:sldMk cId="3107485972" sldId="304"/>
        </pc:sldMkLst>
        <pc:spChg chg="mod">
          <ac:chgData name="Louise" userId="388ce529-93ec-454c-9a47-d666ba1749de" providerId="ADAL" clId="{02A8E1EA-8A44-4A15-AFB8-717F9F5FDCB4}" dt="2022-03-10T15:45:55.419" v="41"/>
          <ac:spMkLst>
            <pc:docMk/>
            <pc:sldMk cId="3107485972" sldId="304"/>
            <ac:spMk id="2" creationId="{00000000-0000-0000-0000-000000000000}"/>
          </ac:spMkLst>
        </pc:spChg>
        <pc:spChg chg="mod">
          <ac:chgData name="Louise" userId="388ce529-93ec-454c-9a47-d666ba1749de" providerId="ADAL" clId="{02A8E1EA-8A44-4A15-AFB8-717F9F5FDCB4}" dt="2022-03-10T15:50:57.976" v="77" actId="403"/>
          <ac:spMkLst>
            <pc:docMk/>
            <pc:sldMk cId="3107485972" sldId="304"/>
            <ac:spMk id="3" creationId="{00000000-0000-0000-0000-000000000000}"/>
          </ac:spMkLst>
        </pc:spChg>
      </pc:sldChg>
      <pc:sldChg chg="modSp del mod">
        <pc:chgData name="Louise" userId="388ce529-93ec-454c-9a47-d666ba1749de" providerId="ADAL" clId="{02A8E1EA-8A44-4A15-AFB8-717F9F5FDCB4}" dt="2022-03-10T20:22:44.422" v="1410" actId="47"/>
        <pc:sldMkLst>
          <pc:docMk/>
          <pc:sldMk cId="860705875" sldId="305"/>
        </pc:sldMkLst>
        <pc:spChg chg="mod">
          <ac:chgData name="Louise" userId="388ce529-93ec-454c-9a47-d666ba1749de" providerId="ADAL" clId="{02A8E1EA-8A44-4A15-AFB8-717F9F5FDCB4}" dt="2022-03-10T15:45:55.419" v="41"/>
          <ac:spMkLst>
            <pc:docMk/>
            <pc:sldMk cId="860705875" sldId="305"/>
            <ac:spMk id="2" creationId="{00000000-0000-0000-0000-000000000000}"/>
          </ac:spMkLst>
        </pc:spChg>
        <pc:spChg chg="mod">
          <ac:chgData name="Louise" userId="388ce529-93ec-454c-9a47-d666ba1749de" providerId="ADAL" clId="{02A8E1EA-8A44-4A15-AFB8-717F9F5FDCB4}" dt="2022-03-10T15:51:07.912" v="79" actId="120"/>
          <ac:spMkLst>
            <pc:docMk/>
            <pc:sldMk cId="860705875" sldId="305"/>
            <ac:spMk id="3" creationId="{00000000-0000-0000-0000-000000000000}"/>
          </ac:spMkLst>
        </pc:spChg>
      </pc:sldChg>
      <pc:sldChg chg="modSp del mod">
        <pc:chgData name="Louise" userId="388ce529-93ec-454c-9a47-d666ba1749de" providerId="ADAL" clId="{02A8E1EA-8A44-4A15-AFB8-717F9F5FDCB4}" dt="2022-03-10T20:22:45.354" v="1411" actId="47"/>
        <pc:sldMkLst>
          <pc:docMk/>
          <pc:sldMk cId="2662873264" sldId="306"/>
        </pc:sldMkLst>
        <pc:spChg chg="mod">
          <ac:chgData name="Louise" userId="388ce529-93ec-454c-9a47-d666ba1749de" providerId="ADAL" clId="{02A8E1EA-8A44-4A15-AFB8-717F9F5FDCB4}" dt="2022-03-10T15:45:55.419" v="41"/>
          <ac:spMkLst>
            <pc:docMk/>
            <pc:sldMk cId="2662873264" sldId="306"/>
            <ac:spMk id="2" creationId="{00000000-0000-0000-0000-000000000000}"/>
          </ac:spMkLst>
        </pc:spChg>
        <pc:spChg chg="mod">
          <ac:chgData name="Louise" userId="388ce529-93ec-454c-9a47-d666ba1749de" providerId="ADAL" clId="{02A8E1EA-8A44-4A15-AFB8-717F9F5FDCB4}" dt="2022-03-10T15:45:56.275" v="47" actId="27636"/>
          <ac:spMkLst>
            <pc:docMk/>
            <pc:sldMk cId="2662873264" sldId="306"/>
            <ac:spMk id="3" creationId="{00000000-0000-0000-0000-000000000000}"/>
          </ac:spMkLst>
        </pc:spChg>
      </pc:sldChg>
      <pc:sldChg chg="modSp del mod">
        <pc:chgData name="Louise" userId="388ce529-93ec-454c-9a47-d666ba1749de" providerId="ADAL" clId="{02A8E1EA-8A44-4A15-AFB8-717F9F5FDCB4}" dt="2022-03-10T20:22:47.763" v="1412" actId="47"/>
        <pc:sldMkLst>
          <pc:docMk/>
          <pc:sldMk cId="2972013915" sldId="307"/>
        </pc:sldMkLst>
        <pc:spChg chg="mod">
          <ac:chgData name="Louise" userId="388ce529-93ec-454c-9a47-d666ba1749de" providerId="ADAL" clId="{02A8E1EA-8A44-4A15-AFB8-717F9F5FDCB4}" dt="2022-03-10T15:45:55.419" v="41"/>
          <ac:spMkLst>
            <pc:docMk/>
            <pc:sldMk cId="2972013915" sldId="307"/>
            <ac:spMk id="2" creationId="{00000000-0000-0000-0000-000000000000}"/>
          </ac:spMkLst>
        </pc:spChg>
        <pc:spChg chg="mod">
          <ac:chgData name="Louise" userId="388ce529-93ec-454c-9a47-d666ba1749de" providerId="ADAL" clId="{02A8E1EA-8A44-4A15-AFB8-717F9F5FDCB4}" dt="2022-03-10T15:51:19.998" v="80" actId="14100"/>
          <ac:spMkLst>
            <pc:docMk/>
            <pc:sldMk cId="2972013915" sldId="307"/>
            <ac:spMk id="3" creationId="{00000000-0000-0000-0000-000000000000}"/>
          </ac:spMkLst>
        </pc:spChg>
      </pc:sldChg>
      <pc:sldChg chg="modSp add mod">
        <pc:chgData name="Louise" userId="388ce529-93ec-454c-9a47-d666ba1749de" providerId="ADAL" clId="{02A8E1EA-8A44-4A15-AFB8-717F9F5FDCB4}" dt="2022-03-10T19:54:22.573" v="1226" actId="20577"/>
        <pc:sldMkLst>
          <pc:docMk/>
          <pc:sldMk cId="61974310" sldId="334"/>
        </pc:sldMkLst>
        <pc:spChg chg="mod">
          <ac:chgData name="Louise" userId="388ce529-93ec-454c-9a47-d666ba1749de" providerId="ADAL" clId="{02A8E1EA-8A44-4A15-AFB8-717F9F5FDCB4}" dt="2022-03-10T19:54:22.573" v="1226" actId="20577"/>
          <ac:spMkLst>
            <pc:docMk/>
            <pc:sldMk cId="61974310" sldId="334"/>
            <ac:spMk id="4" creationId="{00000000-0000-0000-0000-000000000000}"/>
          </ac:spMkLst>
        </pc:spChg>
      </pc:sldChg>
      <pc:sldChg chg="modSp add del mod">
        <pc:chgData name="Louise" userId="388ce529-93ec-454c-9a47-d666ba1749de" providerId="ADAL" clId="{02A8E1EA-8A44-4A15-AFB8-717F9F5FDCB4}" dt="2022-03-10T20:57:45.113" v="4120" actId="47"/>
        <pc:sldMkLst>
          <pc:docMk/>
          <pc:sldMk cId="2635243074" sldId="335"/>
        </pc:sldMkLst>
        <pc:spChg chg="mod">
          <ac:chgData name="Louise" userId="388ce529-93ec-454c-9a47-d666ba1749de" providerId="ADAL" clId="{02A8E1EA-8A44-4A15-AFB8-717F9F5FDCB4}" dt="2022-03-10T16:06:55.274" v="88" actId="14100"/>
          <ac:spMkLst>
            <pc:docMk/>
            <pc:sldMk cId="2635243074" sldId="335"/>
            <ac:spMk id="5" creationId="{00000000-0000-0000-0000-000000000000}"/>
          </ac:spMkLst>
        </pc:spChg>
      </pc:sldChg>
      <pc:sldChg chg="modSp add mod">
        <pc:chgData name="Louise" userId="388ce529-93ec-454c-9a47-d666ba1749de" providerId="ADAL" clId="{02A8E1EA-8A44-4A15-AFB8-717F9F5FDCB4}" dt="2022-03-10T16:07:14.510" v="90" actId="27636"/>
        <pc:sldMkLst>
          <pc:docMk/>
          <pc:sldMk cId="1268379604" sldId="340"/>
        </pc:sldMkLst>
        <pc:spChg chg="mod">
          <ac:chgData name="Louise" userId="388ce529-93ec-454c-9a47-d666ba1749de" providerId="ADAL" clId="{02A8E1EA-8A44-4A15-AFB8-717F9F5FDCB4}" dt="2022-03-10T16:07:14.510" v="90" actId="27636"/>
          <ac:spMkLst>
            <pc:docMk/>
            <pc:sldMk cId="1268379604" sldId="340"/>
            <ac:spMk id="3" creationId="{00000000-0000-0000-0000-000000000000}"/>
          </ac:spMkLst>
        </pc:spChg>
      </pc:sldChg>
      <pc:sldChg chg="modSp add del mod">
        <pc:chgData name="Louise" userId="388ce529-93ec-454c-9a47-d666ba1749de" providerId="ADAL" clId="{02A8E1EA-8A44-4A15-AFB8-717F9F5FDCB4}" dt="2022-03-10T20:23:01.982" v="1413" actId="47"/>
        <pc:sldMkLst>
          <pc:docMk/>
          <pc:sldMk cId="3943332185" sldId="343"/>
        </pc:sldMkLst>
        <pc:spChg chg="mod">
          <ac:chgData name="Louise" userId="388ce529-93ec-454c-9a47-d666ba1749de" providerId="ADAL" clId="{02A8E1EA-8A44-4A15-AFB8-717F9F5FDCB4}" dt="2022-03-10T16:07:23.739" v="92" actId="27636"/>
          <ac:spMkLst>
            <pc:docMk/>
            <pc:sldMk cId="3943332185" sldId="343"/>
            <ac:spMk id="3" creationId="{00000000-0000-0000-0000-000000000000}"/>
          </ac:spMkLst>
        </pc:spChg>
      </pc:sldChg>
      <pc:sldChg chg="add del">
        <pc:chgData name="Louise" userId="388ce529-93ec-454c-9a47-d666ba1749de" providerId="ADAL" clId="{02A8E1EA-8A44-4A15-AFB8-717F9F5FDCB4}" dt="2022-03-10T20:23:06.827" v="1414" actId="47"/>
        <pc:sldMkLst>
          <pc:docMk/>
          <pc:sldMk cId="2580981353" sldId="345"/>
        </pc:sldMkLst>
      </pc:sldChg>
      <pc:sldChg chg="modSp add mod">
        <pc:chgData name="Louise" userId="388ce529-93ec-454c-9a47-d666ba1749de" providerId="ADAL" clId="{02A8E1EA-8A44-4A15-AFB8-717F9F5FDCB4}" dt="2022-03-10T21:00:31.707" v="4490" actId="20577"/>
        <pc:sldMkLst>
          <pc:docMk/>
          <pc:sldMk cId="3405433616" sldId="353"/>
        </pc:sldMkLst>
        <pc:spChg chg="mod">
          <ac:chgData name="Louise" userId="388ce529-93ec-454c-9a47-d666ba1749de" providerId="ADAL" clId="{02A8E1EA-8A44-4A15-AFB8-717F9F5FDCB4}" dt="2022-03-10T21:00:31.707" v="4490" actId="20577"/>
          <ac:spMkLst>
            <pc:docMk/>
            <pc:sldMk cId="3405433616" sldId="353"/>
            <ac:spMk id="2" creationId="{00000000-0000-0000-0000-000000000000}"/>
          </ac:spMkLst>
        </pc:spChg>
        <pc:spChg chg="mod">
          <ac:chgData name="Louise" userId="388ce529-93ec-454c-9a47-d666ba1749de" providerId="ADAL" clId="{02A8E1EA-8A44-4A15-AFB8-717F9F5FDCB4}" dt="2022-03-10T21:00:29.242" v="4485" actId="27636"/>
          <ac:spMkLst>
            <pc:docMk/>
            <pc:sldMk cId="3405433616" sldId="353"/>
            <ac:spMk id="3" creationId="{00000000-0000-0000-0000-000000000000}"/>
          </ac:spMkLst>
        </pc:spChg>
      </pc:sldChg>
      <pc:sldChg chg="addSp modSp mod setBg">
        <pc:chgData name="Louise" userId="388ce529-93ec-454c-9a47-d666ba1749de" providerId="ADAL" clId="{02A8E1EA-8A44-4A15-AFB8-717F9F5FDCB4}" dt="2022-03-10T15:46:03.440" v="48" actId="26606"/>
        <pc:sldMkLst>
          <pc:docMk/>
          <pc:sldMk cId="3342103856" sldId="361"/>
        </pc:sldMkLst>
        <pc:spChg chg="mod">
          <ac:chgData name="Louise" userId="388ce529-93ec-454c-9a47-d666ba1749de" providerId="ADAL" clId="{02A8E1EA-8A44-4A15-AFB8-717F9F5FDCB4}" dt="2022-03-10T15:46:03.440" v="48" actId="26606"/>
          <ac:spMkLst>
            <pc:docMk/>
            <pc:sldMk cId="3342103856" sldId="361"/>
            <ac:spMk id="2" creationId="{BB6C75DD-943C-4B1B-A60F-EF4F11EC5C72}"/>
          </ac:spMkLst>
        </pc:spChg>
        <pc:spChg chg="mod">
          <ac:chgData name="Louise" userId="388ce529-93ec-454c-9a47-d666ba1749de" providerId="ADAL" clId="{02A8E1EA-8A44-4A15-AFB8-717F9F5FDCB4}" dt="2022-03-10T15:46:03.440" v="48" actId="26606"/>
          <ac:spMkLst>
            <pc:docMk/>
            <pc:sldMk cId="3342103856" sldId="361"/>
            <ac:spMk id="4" creationId="{D8BF1B00-BC5E-4B5E-AA17-3FF6CD026150}"/>
          </ac:spMkLst>
        </pc:spChg>
        <pc:spChg chg="add">
          <ac:chgData name="Louise" userId="388ce529-93ec-454c-9a47-d666ba1749de" providerId="ADAL" clId="{02A8E1EA-8A44-4A15-AFB8-717F9F5FDCB4}" dt="2022-03-10T15:46:03.440" v="48" actId="26606"/>
          <ac:spMkLst>
            <pc:docMk/>
            <pc:sldMk cId="3342103856" sldId="361"/>
            <ac:spMk id="15" creationId="{B8144315-1C5A-4185-A952-25D98D303D46}"/>
          </ac:spMkLst>
        </pc:spChg>
        <pc:spChg chg="add">
          <ac:chgData name="Louise" userId="388ce529-93ec-454c-9a47-d666ba1749de" providerId="ADAL" clId="{02A8E1EA-8A44-4A15-AFB8-717F9F5FDCB4}" dt="2022-03-10T15:46:03.440" v="48" actId="26606"/>
          <ac:spMkLst>
            <pc:docMk/>
            <pc:sldMk cId="3342103856" sldId="361"/>
            <ac:spMk id="17" creationId="{4E212B76-74CB-461F-90A3-EF4F2397A883}"/>
          </ac:spMkLst>
        </pc:spChg>
        <pc:spChg chg="add">
          <ac:chgData name="Louise" userId="388ce529-93ec-454c-9a47-d666ba1749de" providerId="ADAL" clId="{02A8E1EA-8A44-4A15-AFB8-717F9F5FDCB4}" dt="2022-03-10T15:46:03.440" v="48" actId="26606"/>
          <ac:spMkLst>
            <pc:docMk/>
            <pc:sldMk cId="3342103856" sldId="361"/>
            <ac:spMk id="19" creationId="{81E746D0-4B37-4869-B2EF-79D5F0FFFBC9}"/>
          </ac:spMkLst>
        </pc:spChg>
        <pc:grpChg chg="add">
          <ac:chgData name="Louise" userId="388ce529-93ec-454c-9a47-d666ba1749de" providerId="ADAL" clId="{02A8E1EA-8A44-4A15-AFB8-717F9F5FDCB4}" dt="2022-03-10T15:46:03.440" v="48" actId="26606"/>
          <ac:grpSpMkLst>
            <pc:docMk/>
            <pc:sldMk cId="3342103856" sldId="361"/>
            <ac:grpSpMk id="11" creationId="{4091D54B-59AB-4A5E-8E9E-0421BD66D4FB}"/>
          </ac:grpSpMkLst>
        </pc:grpChg>
        <pc:picChg chg="add">
          <ac:chgData name="Louise" userId="388ce529-93ec-454c-9a47-d666ba1749de" providerId="ADAL" clId="{02A8E1EA-8A44-4A15-AFB8-717F9F5FDCB4}" dt="2022-03-10T15:46:03.440" v="48" actId="26606"/>
          <ac:picMkLst>
            <pc:docMk/>
            <pc:sldMk cId="3342103856" sldId="361"/>
            <ac:picMk id="8" creationId="{1F05F727-6331-4CC2-93A9-F972F770CD0D}"/>
          </ac:picMkLst>
        </pc:picChg>
      </pc:sldChg>
      <pc:sldChg chg="modSp add del mod">
        <pc:chgData name="Louise" userId="388ce529-93ec-454c-9a47-d666ba1749de" providerId="ADAL" clId="{02A8E1EA-8A44-4A15-AFB8-717F9F5FDCB4}" dt="2022-03-10T15:45:38.525" v="39" actId="20577"/>
        <pc:sldMkLst>
          <pc:docMk/>
          <pc:sldMk cId="2497229777" sldId="367"/>
        </pc:sldMkLst>
        <pc:spChg chg="mod">
          <ac:chgData name="Louise" userId="388ce529-93ec-454c-9a47-d666ba1749de" providerId="ADAL" clId="{02A8E1EA-8A44-4A15-AFB8-717F9F5FDCB4}" dt="2022-03-10T15:45:19.066" v="10" actId="20577"/>
          <ac:spMkLst>
            <pc:docMk/>
            <pc:sldMk cId="2497229777" sldId="367"/>
            <ac:spMk id="2" creationId="{F2E9FD5D-8E17-40F7-9F4C-D252E833C48E}"/>
          </ac:spMkLst>
        </pc:spChg>
        <pc:spChg chg="mod">
          <ac:chgData name="Louise" userId="388ce529-93ec-454c-9a47-d666ba1749de" providerId="ADAL" clId="{02A8E1EA-8A44-4A15-AFB8-717F9F5FDCB4}" dt="2022-03-10T15:45:38.525" v="39" actId="20577"/>
          <ac:spMkLst>
            <pc:docMk/>
            <pc:sldMk cId="2497229777" sldId="367"/>
            <ac:spMk id="3" creationId="{0C147FDE-AD35-44ED-B9E9-1288C26A4EDA}"/>
          </ac:spMkLst>
        </pc:spChg>
      </pc:sldChg>
      <pc:sldChg chg="addSp delSp modSp new mod ord modClrScheme chgLayout">
        <pc:chgData name="Louise" userId="388ce529-93ec-454c-9a47-d666ba1749de" providerId="ADAL" clId="{02A8E1EA-8A44-4A15-AFB8-717F9F5FDCB4}" dt="2022-03-10T21:00:03.441" v="4470" actId="14100"/>
        <pc:sldMkLst>
          <pc:docMk/>
          <pc:sldMk cId="1695733469" sldId="368"/>
        </pc:sldMkLst>
        <pc:spChg chg="del mod ord">
          <ac:chgData name="Louise" userId="388ce529-93ec-454c-9a47-d666ba1749de" providerId="ADAL" clId="{02A8E1EA-8A44-4A15-AFB8-717F9F5FDCB4}" dt="2022-03-10T19:20:46.065" v="101" actId="700"/>
          <ac:spMkLst>
            <pc:docMk/>
            <pc:sldMk cId="1695733469" sldId="368"/>
            <ac:spMk id="2" creationId="{918D847B-A121-42E6-A5C6-5A7FE7BDD7FF}"/>
          </ac:spMkLst>
        </pc:spChg>
        <pc:spChg chg="del mod ord">
          <ac:chgData name="Louise" userId="388ce529-93ec-454c-9a47-d666ba1749de" providerId="ADAL" clId="{02A8E1EA-8A44-4A15-AFB8-717F9F5FDCB4}" dt="2022-03-10T19:20:46.065" v="101" actId="700"/>
          <ac:spMkLst>
            <pc:docMk/>
            <pc:sldMk cId="1695733469" sldId="368"/>
            <ac:spMk id="3" creationId="{A9AD551D-968A-4D26-B88F-C880506D421B}"/>
          </ac:spMkLst>
        </pc:spChg>
        <pc:spChg chg="del">
          <ac:chgData name="Louise" userId="388ce529-93ec-454c-9a47-d666ba1749de" providerId="ADAL" clId="{02A8E1EA-8A44-4A15-AFB8-717F9F5FDCB4}" dt="2022-03-10T19:20:46.065" v="101" actId="700"/>
          <ac:spMkLst>
            <pc:docMk/>
            <pc:sldMk cId="1695733469" sldId="368"/>
            <ac:spMk id="4" creationId="{BA5526B5-6F61-48DE-86AA-619E9FA8DECD}"/>
          </ac:spMkLst>
        </pc:spChg>
        <pc:spChg chg="mod ord">
          <ac:chgData name="Louise" userId="388ce529-93ec-454c-9a47-d666ba1749de" providerId="ADAL" clId="{02A8E1EA-8A44-4A15-AFB8-717F9F5FDCB4}" dt="2022-03-10T19:20:46.065" v="101" actId="700"/>
          <ac:spMkLst>
            <pc:docMk/>
            <pc:sldMk cId="1695733469" sldId="368"/>
            <ac:spMk id="5" creationId="{28CC5638-50FA-49FA-8759-479BB2AC8533}"/>
          </ac:spMkLst>
        </pc:spChg>
        <pc:spChg chg="add mod ord">
          <ac:chgData name="Louise" userId="388ce529-93ec-454c-9a47-d666ba1749de" providerId="ADAL" clId="{02A8E1EA-8A44-4A15-AFB8-717F9F5FDCB4}" dt="2022-03-10T19:21:02.634" v="136" actId="20577"/>
          <ac:spMkLst>
            <pc:docMk/>
            <pc:sldMk cId="1695733469" sldId="368"/>
            <ac:spMk id="6" creationId="{E7D29B66-7AD0-45E1-9760-7ECCB7F84524}"/>
          </ac:spMkLst>
        </pc:spChg>
        <pc:spChg chg="add mod ord">
          <ac:chgData name="Louise" userId="388ce529-93ec-454c-9a47-d666ba1749de" providerId="ADAL" clId="{02A8E1EA-8A44-4A15-AFB8-717F9F5FDCB4}" dt="2022-03-10T21:00:03.441" v="4470" actId="14100"/>
          <ac:spMkLst>
            <pc:docMk/>
            <pc:sldMk cId="1695733469" sldId="368"/>
            <ac:spMk id="7" creationId="{855BC4B0-0328-4FC9-ACC1-70BEFCBC52BF}"/>
          </ac:spMkLst>
        </pc:spChg>
      </pc:sldChg>
      <pc:sldChg chg="addSp delSp modSp new mod ord setBg">
        <pc:chgData name="Louise" userId="388ce529-93ec-454c-9a47-d666ba1749de" providerId="ADAL" clId="{02A8E1EA-8A44-4A15-AFB8-717F9F5FDCB4}" dt="2022-03-10T20:24:50.201" v="1418" actId="478"/>
        <pc:sldMkLst>
          <pc:docMk/>
          <pc:sldMk cId="367684428" sldId="369"/>
        </pc:sldMkLst>
        <pc:spChg chg="mod">
          <ac:chgData name="Louise" userId="388ce529-93ec-454c-9a47-d666ba1749de" providerId="ADAL" clId="{02A8E1EA-8A44-4A15-AFB8-717F9F5FDCB4}" dt="2022-03-10T20:24:43.681" v="1417" actId="26606"/>
          <ac:spMkLst>
            <pc:docMk/>
            <pc:sldMk cId="367684428" sldId="369"/>
            <ac:spMk id="2" creationId="{811303BD-1D0D-449C-9F46-798C8321463D}"/>
          </ac:spMkLst>
        </pc:spChg>
        <pc:spChg chg="del mod">
          <ac:chgData name="Louise" userId="388ce529-93ec-454c-9a47-d666ba1749de" providerId="ADAL" clId="{02A8E1EA-8A44-4A15-AFB8-717F9F5FDCB4}" dt="2022-03-10T20:24:50.201" v="1418" actId="478"/>
          <ac:spMkLst>
            <pc:docMk/>
            <pc:sldMk cId="367684428" sldId="369"/>
            <ac:spMk id="3" creationId="{FC0F50D7-50B9-452C-9602-ADFB5D585D8D}"/>
          </ac:spMkLst>
        </pc:spChg>
        <pc:spChg chg="mod">
          <ac:chgData name="Louise" userId="388ce529-93ec-454c-9a47-d666ba1749de" providerId="ADAL" clId="{02A8E1EA-8A44-4A15-AFB8-717F9F5FDCB4}" dt="2022-03-10T20:24:43.681" v="1417" actId="26606"/>
          <ac:spMkLst>
            <pc:docMk/>
            <pc:sldMk cId="367684428" sldId="369"/>
            <ac:spMk id="4" creationId="{28B584F5-90C3-4AD7-9DD6-7BB6FB2385AA}"/>
          </ac:spMkLst>
        </pc:spChg>
        <pc:spChg chg="add">
          <ac:chgData name="Louise" userId="388ce529-93ec-454c-9a47-d666ba1749de" providerId="ADAL" clId="{02A8E1EA-8A44-4A15-AFB8-717F9F5FDCB4}" dt="2022-03-10T20:24:43.681" v="1417" actId="26606"/>
          <ac:spMkLst>
            <pc:docMk/>
            <pc:sldMk cId="367684428" sldId="369"/>
            <ac:spMk id="15" creationId="{670D6F2B-93AF-47D6-9378-5E54BE0AC69F}"/>
          </ac:spMkLst>
        </pc:spChg>
        <pc:spChg chg="add">
          <ac:chgData name="Louise" userId="388ce529-93ec-454c-9a47-d666ba1749de" providerId="ADAL" clId="{02A8E1EA-8A44-4A15-AFB8-717F9F5FDCB4}" dt="2022-03-10T20:24:43.681" v="1417" actId="26606"/>
          <ac:spMkLst>
            <pc:docMk/>
            <pc:sldMk cId="367684428" sldId="369"/>
            <ac:spMk id="17" creationId="{D36F3EEA-55D4-4677-80E7-92D00B8F343B}"/>
          </ac:spMkLst>
        </pc:spChg>
        <pc:spChg chg="add">
          <ac:chgData name="Louise" userId="388ce529-93ec-454c-9a47-d666ba1749de" providerId="ADAL" clId="{02A8E1EA-8A44-4A15-AFB8-717F9F5FDCB4}" dt="2022-03-10T20:24:43.681" v="1417" actId="26606"/>
          <ac:spMkLst>
            <pc:docMk/>
            <pc:sldMk cId="367684428" sldId="369"/>
            <ac:spMk id="19" creationId="{C91E93A7-6C7F-4F77-9CB0-280D958EF4D2}"/>
          </ac:spMkLst>
        </pc:spChg>
        <pc:spChg chg="add">
          <ac:chgData name="Louise" userId="388ce529-93ec-454c-9a47-d666ba1749de" providerId="ADAL" clId="{02A8E1EA-8A44-4A15-AFB8-717F9F5FDCB4}" dt="2022-03-10T20:24:43.681" v="1417" actId="26606"/>
          <ac:spMkLst>
            <pc:docMk/>
            <pc:sldMk cId="367684428" sldId="369"/>
            <ac:spMk id="21" creationId="{E4F17063-EDA4-417B-946F-BA357F3B390D}"/>
          </ac:spMkLst>
        </pc:spChg>
        <pc:grpChg chg="add">
          <ac:chgData name="Louise" userId="388ce529-93ec-454c-9a47-d666ba1749de" providerId="ADAL" clId="{02A8E1EA-8A44-4A15-AFB8-717F9F5FDCB4}" dt="2022-03-10T20:24:43.681" v="1417" actId="26606"/>
          <ac:grpSpMkLst>
            <pc:docMk/>
            <pc:sldMk cId="367684428" sldId="369"/>
            <ac:grpSpMk id="11" creationId="{6503EB0F-2257-4A3E-A73B-E1DE769B459F}"/>
          </ac:grpSpMkLst>
        </pc:grpChg>
        <pc:picChg chg="add mod ord">
          <ac:chgData name="Louise" userId="388ce529-93ec-454c-9a47-d666ba1749de" providerId="ADAL" clId="{02A8E1EA-8A44-4A15-AFB8-717F9F5FDCB4}" dt="2022-03-10T20:24:43.681" v="1417" actId="26606"/>
          <ac:picMkLst>
            <pc:docMk/>
            <pc:sldMk cId="367684428" sldId="369"/>
            <ac:picMk id="6" creationId="{601526C8-2632-4E12-93BD-5B1978C55027}"/>
          </ac:picMkLst>
        </pc:picChg>
      </pc:sldChg>
      <pc:sldChg chg="addSp delSp modSp new mod setBg setClrOvrMap">
        <pc:chgData name="Louise" userId="388ce529-93ec-454c-9a47-d666ba1749de" providerId="ADAL" clId="{02A8E1EA-8A44-4A15-AFB8-717F9F5FDCB4}" dt="2022-03-10T20:19:50.115" v="1290" actId="478"/>
        <pc:sldMkLst>
          <pc:docMk/>
          <pc:sldMk cId="1121979842" sldId="370"/>
        </pc:sldMkLst>
        <pc:spChg chg="mod">
          <ac:chgData name="Louise" userId="388ce529-93ec-454c-9a47-d666ba1749de" providerId="ADAL" clId="{02A8E1EA-8A44-4A15-AFB8-717F9F5FDCB4}" dt="2022-03-10T20:17:52.237" v="1282" actId="26606"/>
          <ac:spMkLst>
            <pc:docMk/>
            <pc:sldMk cId="1121979842" sldId="370"/>
            <ac:spMk id="2" creationId="{5AC78065-C3A4-445A-ADF5-A900984B83CF}"/>
          </ac:spMkLst>
        </pc:spChg>
        <pc:spChg chg="del mod">
          <ac:chgData name="Louise" userId="388ce529-93ec-454c-9a47-d666ba1749de" providerId="ADAL" clId="{02A8E1EA-8A44-4A15-AFB8-717F9F5FDCB4}" dt="2022-03-10T20:19:50.115" v="1290" actId="478"/>
          <ac:spMkLst>
            <pc:docMk/>
            <pc:sldMk cId="1121979842" sldId="370"/>
            <ac:spMk id="3" creationId="{92DEDF74-8DA9-43F5-87D1-5D2A1A0F31B7}"/>
          </ac:spMkLst>
        </pc:spChg>
        <pc:spChg chg="mod">
          <ac:chgData name="Louise" userId="388ce529-93ec-454c-9a47-d666ba1749de" providerId="ADAL" clId="{02A8E1EA-8A44-4A15-AFB8-717F9F5FDCB4}" dt="2022-03-10T20:17:52.237" v="1282" actId="26606"/>
          <ac:spMkLst>
            <pc:docMk/>
            <pc:sldMk cId="1121979842" sldId="370"/>
            <ac:spMk id="4" creationId="{B3595AC9-4263-487F-85D8-540D912A3A72}"/>
          </ac:spMkLst>
        </pc:spChg>
        <pc:spChg chg="add">
          <ac:chgData name="Louise" userId="388ce529-93ec-454c-9a47-d666ba1749de" providerId="ADAL" clId="{02A8E1EA-8A44-4A15-AFB8-717F9F5FDCB4}" dt="2022-03-10T20:17:52.237" v="1282" actId="26606"/>
          <ac:spMkLst>
            <pc:docMk/>
            <pc:sldMk cId="1121979842" sldId="370"/>
            <ac:spMk id="15" creationId="{B8144315-1C5A-4185-A952-25D98D303D46}"/>
          </ac:spMkLst>
        </pc:spChg>
        <pc:spChg chg="add">
          <ac:chgData name="Louise" userId="388ce529-93ec-454c-9a47-d666ba1749de" providerId="ADAL" clId="{02A8E1EA-8A44-4A15-AFB8-717F9F5FDCB4}" dt="2022-03-10T20:17:52.237" v="1282" actId="26606"/>
          <ac:spMkLst>
            <pc:docMk/>
            <pc:sldMk cId="1121979842" sldId="370"/>
            <ac:spMk id="17" creationId="{11CAC6F2-0806-417B-BF5D-5AEF6195FA49}"/>
          </ac:spMkLst>
        </pc:spChg>
        <pc:spChg chg="add">
          <ac:chgData name="Louise" userId="388ce529-93ec-454c-9a47-d666ba1749de" providerId="ADAL" clId="{02A8E1EA-8A44-4A15-AFB8-717F9F5FDCB4}" dt="2022-03-10T20:17:52.237" v="1282" actId="26606"/>
          <ac:spMkLst>
            <pc:docMk/>
            <pc:sldMk cId="1121979842" sldId="370"/>
            <ac:spMk id="19" creationId="{D4723B02-0AAB-4F6E-BA41-8ED99D559D93}"/>
          </ac:spMkLst>
        </pc:spChg>
        <pc:grpChg chg="add">
          <ac:chgData name="Louise" userId="388ce529-93ec-454c-9a47-d666ba1749de" providerId="ADAL" clId="{02A8E1EA-8A44-4A15-AFB8-717F9F5FDCB4}" dt="2022-03-10T20:17:52.237" v="1282" actId="26606"/>
          <ac:grpSpMkLst>
            <pc:docMk/>
            <pc:sldMk cId="1121979842" sldId="370"/>
            <ac:grpSpMk id="11" creationId="{4091D54B-59AB-4A5E-8E9E-0421BD66D4FB}"/>
          </ac:grpSpMkLst>
        </pc:grpChg>
        <pc:picChg chg="add mod">
          <ac:chgData name="Louise" userId="388ce529-93ec-454c-9a47-d666ba1749de" providerId="ADAL" clId="{02A8E1EA-8A44-4A15-AFB8-717F9F5FDCB4}" dt="2022-03-10T20:17:52.237" v="1282" actId="26606"/>
          <ac:picMkLst>
            <pc:docMk/>
            <pc:sldMk cId="1121979842" sldId="370"/>
            <ac:picMk id="6" creationId="{4ACF7D83-B504-43CD-90D2-A9C0D5C95D61}"/>
          </ac:picMkLst>
        </pc:picChg>
      </pc:sldChg>
      <pc:sldChg chg="modSp new mod">
        <pc:chgData name="Louise" userId="388ce529-93ec-454c-9a47-d666ba1749de" providerId="ADAL" clId="{02A8E1EA-8A44-4A15-AFB8-717F9F5FDCB4}" dt="2022-03-10T21:00:19.539" v="4480" actId="123"/>
        <pc:sldMkLst>
          <pc:docMk/>
          <pc:sldMk cId="2339710636" sldId="371"/>
        </pc:sldMkLst>
        <pc:spChg chg="mod">
          <ac:chgData name="Louise" userId="388ce529-93ec-454c-9a47-d666ba1749de" providerId="ADAL" clId="{02A8E1EA-8A44-4A15-AFB8-717F9F5FDCB4}" dt="2022-03-10T20:25:34.803" v="1468" actId="20577"/>
          <ac:spMkLst>
            <pc:docMk/>
            <pc:sldMk cId="2339710636" sldId="371"/>
            <ac:spMk id="2" creationId="{2A147E70-ECD5-4DF7-A71D-EA0077D16A67}"/>
          </ac:spMkLst>
        </pc:spChg>
        <pc:spChg chg="mod">
          <ac:chgData name="Louise" userId="388ce529-93ec-454c-9a47-d666ba1749de" providerId="ADAL" clId="{02A8E1EA-8A44-4A15-AFB8-717F9F5FDCB4}" dt="2022-03-10T21:00:19.539" v="4480" actId="123"/>
          <ac:spMkLst>
            <pc:docMk/>
            <pc:sldMk cId="2339710636" sldId="371"/>
            <ac:spMk id="3" creationId="{F3A9A168-10EF-486E-8367-F74EE6C75D2F}"/>
          </ac:spMkLst>
        </pc:spChg>
      </pc:sldChg>
      <pc:sldChg chg="modSp new mod">
        <pc:chgData name="Louise" userId="388ce529-93ec-454c-9a47-d666ba1749de" providerId="ADAL" clId="{02A8E1EA-8A44-4A15-AFB8-717F9F5FDCB4}" dt="2022-03-10T21:01:41.619" v="4518" actId="207"/>
        <pc:sldMkLst>
          <pc:docMk/>
          <pc:sldMk cId="3612769687" sldId="372"/>
        </pc:sldMkLst>
        <pc:spChg chg="mod">
          <ac:chgData name="Louise" userId="388ce529-93ec-454c-9a47-d666ba1749de" providerId="ADAL" clId="{02A8E1EA-8A44-4A15-AFB8-717F9F5FDCB4}" dt="2022-03-10T20:42:27.165" v="2842" actId="20577"/>
          <ac:spMkLst>
            <pc:docMk/>
            <pc:sldMk cId="3612769687" sldId="372"/>
            <ac:spMk id="2" creationId="{A5DED322-34DD-49A2-A99F-50796EFF0C5E}"/>
          </ac:spMkLst>
        </pc:spChg>
        <pc:spChg chg="mod">
          <ac:chgData name="Louise" userId="388ce529-93ec-454c-9a47-d666ba1749de" providerId="ADAL" clId="{02A8E1EA-8A44-4A15-AFB8-717F9F5FDCB4}" dt="2022-03-10T21:01:41.619" v="4518" actId="207"/>
          <ac:spMkLst>
            <pc:docMk/>
            <pc:sldMk cId="3612769687" sldId="372"/>
            <ac:spMk id="3" creationId="{DAF446AA-418B-4C21-915B-43171B6B7F2B}"/>
          </ac:spMkLst>
        </pc:spChg>
      </pc:sldChg>
      <pc:sldChg chg="addSp modSp new mod">
        <pc:chgData name="Louise" userId="388ce529-93ec-454c-9a47-d666ba1749de" providerId="ADAL" clId="{02A8E1EA-8A44-4A15-AFB8-717F9F5FDCB4}" dt="2022-03-10T20:56:15.958" v="4101" actId="404"/>
        <pc:sldMkLst>
          <pc:docMk/>
          <pc:sldMk cId="1768789508" sldId="373"/>
        </pc:sldMkLst>
        <pc:spChg chg="mod">
          <ac:chgData name="Louise" userId="388ce529-93ec-454c-9a47-d666ba1749de" providerId="ADAL" clId="{02A8E1EA-8A44-4A15-AFB8-717F9F5FDCB4}" dt="2022-03-10T20:47:43.087" v="3677"/>
          <ac:spMkLst>
            <pc:docMk/>
            <pc:sldMk cId="1768789508" sldId="373"/>
            <ac:spMk id="2" creationId="{AA408DA1-061D-4584-8D11-D147742AD17A}"/>
          </ac:spMkLst>
        </pc:spChg>
        <pc:spChg chg="mod">
          <ac:chgData name="Louise" userId="388ce529-93ec-454c-9a47-d666ba1749de" providerId="ADAL" clId="{02A8E1EA-8A44-4A15-AFB8-717F9F5FDCB4}" dt="2022-03-10T20:48:57.199" v="3965"/>
          <ac:spMkLst>
            <pc:docMk/>
            <pc:sldMk cId="1768789508" sldId="373"/>
            <ac:spMk id="3" creationId="{CEE5C53E-734D-49BC-899F-788707601E68}"/>
          </ac:spMkLst>
        </pc:spChg>
        <pc:graphicFrameChg chg="add mod modGraphic">
          <ac:chgData name="Louise" userId="388ce529-93ec-454c-9a47-d666ba1749de" providerId="ADAL" clId="{02A8E1EA-8A44-4A15-AFB8-717F9F5FDCB4}" dt="2022-03-10T20:56:15.958" v="4101" actId="404"/>
          <ac:graphicFrameMkLst>
            <pc:docMk/>
            <pc:sldMk cId="1768789508" sldId="373"/>
            <ac:graphicFrameMk id="5" creationId="{89EB20A9-E310-4BBF-8673-77207E153E4B}"/>
          </ac:graphicFrameMkLst>
        </pc:graphicFrameChg>
      </pc:sldChg>
      <pc:sldChg chg="modSp new mod">
        <pc:chgData name="Louise" userId="388ce529-93ec-454c-9a47-d666ba1749de" providerId="ADAL" clId="{02A8E1EA-8A44-4A15-AFB8-717F9F5FDCB4}" dt="2022-03-10T20:57:08.681" v="4117" actId="27636"/>
        <pc:sldMkLst>
          <pc:docMk/>
          <pc:sldMk cId="463245835" sldId="374"/>
        </pc:sldMkLst>
        <pc:spChg chg="mod">
          <ac:chgData name="Louise" userId="388ce529-93ec-454c-9a47-d666ba1749de" providerId="ADAL" clId="{02A8E1EA-8A44-4A15-AFB8-717F9F5FDCB4}" dt="2022-03-10T20:57:05.391" v="4115" actId="20577"/>
          <ac:spMkLst>
            <pc:docMk/>
            <pc:sldMk cId="463245835" sldId="374"/>
            <ac:spMk id="2" creationId="{0674BD23-C7B3-47D2-9FC5-BBA19B9D035E}"/>
          </ac:spMkLst>
        </pc:spChg>
        <pc:spChg chg="mod">
          <ac:chgData name="Louise" userId="388ce529-93ec-454c-9a47-d666ba1749de" providerId="ADAL" clId="{02A8E1EA-8A44-4A15-AFB8-717F9F5FDCB4}" dt="2022-03-10T20:57:08.681" v="4117" actId="27636"/>
          <ac:spMkLst>
            <pc:docMk/>
            <pc:sldMk cId="463245835" sldId="374"/>
            <ac:spMk id="3" creationId="{AB6C22B2-0374-43AA-B06E-5DD21F23EA79}"/>
          </ac:spMkLst>
        </pc:spChg>
      </pc:sldChg>
      <pc:sldChg chg="new del">
        <pc:chgData name="Louise" userId="388ce529-93ec-454c-9a47-d666ba1749de" providerId="ADAL" clId="{02A8E1EA-8A44-4A15-AFB8-717F9F5FDCB4}" dt="2022-03-10T20:56:29.145" v="4103" actId="47"/>
        <pc:sldMkLst>
          <pc:docMk/>
          <pc:sldMk cId="3805258371" sldId="374"/>
        </pc:sldMkLst>
      </pc:sldChg>
      <pc:sldChg chg="modSp new mod">
        <pc:chgData name="Louise" userId="388ce529-93ec-454c-9a47-d666ba1749de" providerId="ADAL" clId="{02A8E1EA-8A44-4A15-AFB8-717F9F5FDCB4}" dt="2022-03-10T21:00:11.192" v="4475" actId="14100"/>
        <pc:sldMkLst>
          <pc:docMk/>
          <pc:sldMk cId="2911584441" sldId="375"/>
        </pc:sldMkLst>
        <pc:spChg chg="mod">
          <ac:chgData name="Louise" userId="388ce529-93ec-454c-9a47-d666ba1749de" providerId="ADAL" clId="{02A8E1EA-8A44-4A15-AFB8-717F9F5FDCB4}" dt="2022-03-10T20:58:57.790" v="4262" actId="20577"/>
          <ac:spMkLst>
            <pc:docMk/>
            <pc:sldMk cId="2911584441" sldId="375"/>
            <ac:spMk id="2" creationId="{30B6E1BA-5564-4459-B320-1B3FE8F6EF15}"/>
          </ac:spMkLst>
        </pc:spChg>
        <pc:spChg chg="mod">
          <ac:chgData name="Louise" userId="388ce529-93ec-454c-9a47-d666ba1749de" providerId="ADAL" clId="{02A8E1EA-8A44-4A15-AFB8-717F9F5FDCB4}" dt="2022-03-10T21:00:11.192" v="4475" actId="14100"/>
          <ac:spMkLst>
            <pc:docMk/>
            <pc:sldMk cId="2911584441" sldId="375"/>
            <ac:spMk id="3" creationId="{5BB50875-3C91-41C8-875F-6E8217141A4F}"/>
          </ac:spMkLst>
        </pc:spChg>
      </pc:sldChg>
      <pc:sldChg chg="addSp delSp modSp new mod setBg modClrScheme chgLayout">
        <pc:chgData name="Louise" userId="388ce529-93ec-454c-9a47-d666ba1749de" providerId="ADAL" clId="{02A8E1EA-8A44-4A15-AFB8-717F9F5FDCB4}" dt="2022-03-10T21:06:05.589" v="4530" actId="27614"/>
        <pc:sldMkLst>
          <pc:docMk/>
          <pc:sldMk cId="4146955558" sldId="376"/>
        </pc:sldMkLst>
        <pc:spChg chg="del mod ord">
          <ac:chgData name="Louise" userId="388ce529-93ec-454c-9a47-d666ba1749de" providerId="ADAL" clId="{02A8E1EA-8A44-4A15-AFB8-717F9F5FDCB4}" dt="2022-03-10T21:05:31.369" v="4521" actId="700"/>
          <ac:spMkLst>
            <pc:docMk/>
            <pc:sldMk cId="4146955558" sldId="376"/>
            <ac:spMk id="2" creationId="{48B02AED-B4A3-4EF6-883A-AA7D79EB1D26}"/>
          </ac:spMkLst>
        </pc:spChg>
        <pc:spChg chg="del">
          <ac:chgData name="Louise" userId="388ce529-93ec-454c-9a47-d666ba1749de" providerId="ADAL" clId="{02A8E1EA-8A44-4A15-AFB8-717F9F5FDCB4}" dt="2022-03-10T21:05:17.035" v="4520" actId="22"/>
          <ac:spMkLst>
            <pc:docMk/>
            <pc:sldMk cId="4146955558" sldId="376"/>
            <ac:spMk id="3" creationId="{86E09E23-98F2-49C0-87E4-7DA8F40B2E58}"/>
          </ac:spMkLst>
        </pc:spChg>
        <pc:spChg chg="mod ord">
          <ac:chgData name="Louise" userId="388ce529-93ec-454c-9a47-d666ba1749de" providerId="ADAL" clId="{02A8E1EA-8A44-4A15-AFB8-717F9F5FDCB4}" dt="2022-03-10T21:06:00.656" v="4529" actId="26606"/>
          <ac:spMkLst>
            <pc:docMk/>
            <pc:sldMk cId="4146955558" sldId="376"/>
            <ac:spMk id="4" creationId="{FB7ECE06-634E-4C25-B296-D77E36E70CF9}"/>
          </ac:spMkLst>
        </pc:spChg>
        <pc:spChg chg="add del mod ord">
          <ac:chgData name="Louise" userId="388ce529-93ec-454c-9a47-d666ba1749de" providerId="ADAL" clId="{02A8E1EA-8A44-4A15-AFB8-717F9F5FDCB4}" dt="2022-03-10T21:05:40.581" v="4523" actId="700"/>
          <ac:spMkLst>
            <pc:docMk/>
            <pc:sldMk cId="4146955558" sldId="376"/>
            <ac:spMk id="7" creationId="{175E4B78-51A4-4035-AC5B-3A7934ABDEE3}"/>
          </ac:spMkLst>
        </pc:spChg>
        <pc:spChg chg="add del mod ord">
          <ac:chgData name="Louise" userId="388ce529-93ec-454c-9a47-d666ba1749de" providerId="ADAL" clId="{02A8E1EA-8A44-4A15-AFB8-717F9F5FDCB4}" dt="2022-03-10T21:05:40.581" v="4523" actId="700"/>
          <ac:spMkLst>
            <pc:docMk/>
            <pc:sldMk cId="4146955558" sldId="376"/>
            <ac:spMk id="8" creationId="{7378174E-2C77-4011-9425-3D765BE6372C}"/>
          </ac:spMkLst>
        </pc:spChg>
        <pc:spChg chg="add del mod ord">
          <ac:chgData name="Louise" userId="388ce529-93ec-454c-9a47-d666ba1749de" providerId="ADAL" clId="{02A8E1EA-8A44-4A15-AFB8-717F9F5FDCB4}" dt="2022-03-10T21:05:51.038" v="4526" actId="700"/>
          <ac:spMkLst>
            <pc:docMk/>
            <pc:sldMk cId="4146955558" sldId="376"/>
            <ac:spMk id="9" creationId="{0E5D8002-6647-4F51-8B95-D7DB2C6061BF}"/>
          </ac:spMkLst>
        </pc:spChg>
        <pc:spChg chg="add del mod ord">
          <ac:chgData name="Louise" userId="388ce529-93ec-454c-9a47-d666ba1749de" providerId="ADAL" clId="{02A8E1EA-8A44-4A15-AFB8-717F9F5FDCB4}" dt="2022-03-10T21:05:51.038" v="4526" actId="700"/>
          <ac:spMkLst>
            <pc:docMk/>
            <pc:sldMk cId="4146955558" sldId="376"/>
            <ac:spMk id="10" creationId="{6CCB99F5-AA57-4BE4-8477-60478070C8A7}"/>
          </ac:spMkLst>
        </pc:spChg>
        <pc:spChg chg="add del mod ord">
          <ac:chgData name="Louise" userId="388ce529-93ec-454c-9a47-d666ba1749de" providerId="ADAL" clId="{02A8E1EA-8A44-4A15-AFB8-717F9F5FDCB4}" dt="2022-03-10T21:06:00.656" v="4529" actId="26606"/>
          <ac:spMkLst>
            <pc:docMk/>
            <pc:sldMk cId="4146955558" sldId="376"/>
            <ac:spMk id="11" creationId="{871BA66C-4D65-4C15-B57B-632EA09802A4}"/>
          </ac:spMkLst>
        </pc:spChg>
        <pc:spChg chg="add del">
          <ac:chgData name="Louise" userId="388ce529-93ec-454c-9a47-d666ba1749de" providerId="ADAL" clId="{02A8E1EA-8A44-4A15-AFB8-717F9F5FDCB4}" dt="2022-03-10T21:06:00.633" v="4528" actId="26606"/>
          <ac:spMkLst>
            <pc:docMk/>
            <pc:sldMk cId="4146955558" sldId="376"/>
            <ac:spMk id="16" creationId="{388DD50E-1D2D-48C6-A470-79FB7F337F8A}"/>
          </ac:spMkLst>
        </pc:spChg>
        <pc:spChg chg="add del">
          <ac:chgData name="Louise" userId="388ce529-93ec-454c-9a47-d666ba1749de" providerId="ADAL" clId="{02A8E1EA-8A44-4A15-AFB8-717F9F5FDCB4}" dt="2022-03-10T21:06:00.633" v="4528" actId="26606"/>
          <ac:spMkLst>
            <pc:docMk/>
            <pc:sldMk cId="4146955558" sldId="376"/>
            <ac:spMk id="18" creationId="{3DB0ED7D-0741-41C8-9BCD-85B80680FB6C}"/>
          </ac:spMkLst>
        </pc:spChg>
        <pc:spChg chg="add">
          <ac:chgData name="Louise" userId="388ce529-93ec-454c-9a47-d666ba1749de" providerId="ADAL" clId="{02A8E1EA-8A44-4A15-AFB8-717F9F5FDCB4}" dt="2022-03-10T21:06:00.656" v="4529" actId="26606"/>
          <ac:spMkLst>
            <pc:docMk/>
            <pc:sldMk cId="4146955558" sldId="376"/>
            <ac:spMk id="20" creationId="{F6A8A81D-3338-4B0F-A26F-A3D259D27681}"/>
          </ac:spMkLst>
        </pc:spChg>
        <pc:spChg chg="add">
          <ac:chgData name="Louise" userId="388ce529-93ec-454c-9a47-d666ba1749de" providerId="ADAL" clId="{02A8E1EA-8A44-4A15-AFB8-717F9F5FDCB4}" dt="2022-03-10T21:06:00.656" v="4529" actId="26606"/>
          <ac:spMkLst>
            <pc:docMk/>
            <pc:sldMk cId="4146955558" sldId="376"/>
            <ac:spMk id="21" creationId="{388DD50E-1D2D-48C6-A470-79FB7F337F8A}"/>
          </ac:spMkLst>
        </pc:spChg>
        <pc:spChg chg="add">
          <ac:chgData name="Louise" userId="388ce529-93ec-454c-9a47-d666ba1749de" providerId="ADAL" clId="{02A8E1EA-8A44-4A15-AFB8-717F9F5FDCB4}" dt="2022-03-10T21:06:00.656" v="4529" actId="26606"/>
          <ac:spMkLst>
            <pc:docMk/>
            <pc:sldMk cId="4146955558" sldId="376"/>
            <ac:spMk id="22" creationId="{40155665-7CE2-4939-AE5E-020DC1D20753}"/>
          </ac:spMkLst>
        </pc:spChg>
        <pc:spChg chg="add">
          <ac:chgData name="Louise" userId="388ce529-93ec-454c-9a47-d666ba1749de" providerId="ADAL" clId="{02A8E1EA-8A44-4A15-AFB8-717F9F5FDCB4}" dt="2022-03-10T21:06:00.656" v="4529" actId="26606"/>
          <ac:spMkLst>
            <pc:docMk/>
            <pc:sldMk cId="4146955558" sldId="376"/>
            <ac:spMk id="23" creationId="{4F78DAAE-B0C3-49A3-8AB1-AD2FF0E3686F}"/>
          </ac:spMkLst>
        </pc:spChg>
        <pc:picChg chg="add mod ord">
          <ac:chgData name="Louise" userId="388ce529-93ec-454c-9a47-d666ba1749de" providerId="ADAL" clId="{02A8E1EA-8A44-4A15-AFB8-717F9F5FDCB4}" dt="2022-03-10T21:06:05.589" v="4530" actId="27614"/>
          <ac:picMkLst>
            <pc:docMk/>
            <pc:sldMk cId="4146955558" sldId="376"/>
            <ac:picMk id="6" creationId="{26A40D69-3802-420F-A7CE-A76F7901B7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C6F2E-15B1-4361-8A4E-5B7B3C5DEBE2}" type="datetimeFigureOut">
              <a:rPr lang="en-CA" smtClean="0"/>
              <a:t>03/10/2022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97AAA-F7CC-40E7-9A52-04A0A84BE935}" type="slidenum">
              <a:rPr lang="en-CA" smtClean="0"/>
              <a:t>‹#›</a:t>
            </a:fld>
            <a:endParaRPr lang="en-CA"/>
          </a:p>
        </p:txBody>
      </p:sp>
    </p:spTree>
    <p:extLst>
      <p:ext uri="{BB962C8B-B14F-4D97-AF65-F5344CB8AC3E}">
        <p14:creationId xmlns:p14="http://schemas.microsoft.com/office/powerpoint/2010/main" val="292181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not leave it to cross-examination </a:t>
            </a:r>
          </a:p>
          <a:p>
            <a:r>
              <a:rPr lang="en-US" dirty="0"/>
              <a:t>-impartiality and independence had to be assessed when considering whether Mr. Gagnon was a properly qualified expert – as per Mohan and then that has to be continuously assessed by the trial judge as gatekeeper. </a:t>
            </a:r>
            <a:endParaRPr lang="en-CA" dirty="0"/>
          </a:p>
        </p:txBody>
      </p:sp>
      <p:sp>
        <p:nvSpPr>
          <p:cNvPr id="4" name="Slide Number Placeholder 3"/>
          <p:cNvSpPr>
            <a:spLocks noGrp="1"/>
          </p:cNvSpPr>
          <p:nvPr>
            <p:ph type="sldNum" sz="quarter" idx="5"/>
          </p:nvPr>
        </p:nvSpPr>
        <p:spPr/>
        <p:txBody>
          <a:bodyPr/>
          <a:lstStyle/>
          <a:p>
            <a:fld id="{0BA96726-B0E5-5C4D-84CE-D53510198312}" type="slidenum">
              <a:rPr lang="en-US" smtClean="0"/>
              <a:pPr/>
              <a:t>13</a:t>
            </a:fld>
            <a:endParaRPr lang="en-US" dirty="0"/>
          </a:p>
        </p:txBody>
      </p:sp>
    </p:spTree>
    <p:extLst>
      <p:ext uri="{BB962C8B-B14F-4D97-AF65-F5344CB8AC3E}">
        <p14:creationId xmlns:p14="http://schemas.microsoft.com/office/powerpoint/2010/main" val="1876061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155254" y="2226504"/>
            <a:ext cx="789023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1155254" y="4777380"/>
            <a:ext cx="789023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62541" y="1790691"/>
            <a:ext cx="990599" cy="304879"/>
          </a:xfrm>
        </p:spPr>
        <p:txBody>
          <a:bodyPr anchor="t"/>
          <a:lstStyle>
            <a:lvl1pPr algn="l">
              <a:defRPr b="0" i="0">
                <a:solidFill>
                  <a:schemeClr val="bg1">
                    <a:alpha val="60000"/>
                  </a:schemeClr>
                </a:solidFill>
              </a:defRPr>
            </a:lvl1pPr>
          </a:lstStyle>
          <a:p>
            <a:fld id="{EB6B8F63-6703-4341-9698-A907331F547E}" type="datetime2">
              <a:rPr lang="en-US" smtClean="0"/>
              <a:t>Thursday, March 10, 2022</a:t>
            </a:fld>
            <a:endParaRPr lang="en-US" dirty="0"/>
          </a:p>
        </p:txBody>
      </p:sp>
      <p:sp>
        <p:nvSpPr>
          <p:cNvPr id="5" name="Footer Placeholder 4"/>
          <p:cNvSpPr>
            <a:spLocks noGrp="1"/>
          </p:cNvSpPr>
          <p:nvPr>
            <p:ph type="ftr" sz="quarter" idx="11"/>
          </p:nvPr>
        </p:nvSpPr>
        <p:spPr bwMode="gray">
          <a:xfrm rot="5400000">
            <a:off x="8958244" y="3226298"/>
            <a:ext cx="3859795" cy="30488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20490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5" y="4961454"/>
            <a:ext cx="856267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5253" y="5528192"/>
            <a:ext cx="8562672"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75EB1-6C91-4895-A117-5F0ED84AE30A}" type="datetime2">
              <a:rPr lang="en-US" smtClean="0"/>
              <a:t>Thursday, March 10,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1695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4" y="927100"/>
            <a:ext cx="8562673"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1155254" y="3488024"/>
            <a:ext cx="8562673"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5322988-BB22-41D1-AA14-7BB168ACFF6F}" type="datetime2">
              <a:rPr lang="en-US" smtClean="0"/>
              <a:t>Thursday, March 10,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775018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863241" y="651691"/>
            <a:ext cx="80212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9425892" y="2900293"/>
            <a:ext cx="825417"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04081" y="927100"/>
            <a:ext cx="8213847"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849705" y="3809279"/>
            <a:ext cx="7528191"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1155254" y="5000817"/>
            <a:ext cx="8458231"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D9AD5B5-0AF6-4661-9766-3B28D3E2A5D9}" type="datetime2">
              <a:rPr lang="en-US" smtClean="0"/>
              <a:t>Thursday, March 10,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806080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117" y="0"/>
            <a:ext cx="12194117"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4" y="2057400"/>
            <a:ext cx="8562673"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5" y="5024909"/>
            <a:ext cx="8562672"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5B529-B70F-4D7D-81C9-BDCBD1FDCBD7}" type="datetime2">
              <a:rPr lang="en-US" smtClean="0"/>
              <a:t>Thursday, March 10,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891959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4" y="927100"/>
            <a:ext cx="8564791"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1155253" y="2489200"/>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1155253" y="3147164"/>
            <a:ext cx="3084576"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40819"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4544628" y="3147164"/>
            <a:ext cx="3091891"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44856"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7947914" y="3147164"/>
            <a:ext cx="3088833"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251ECFD-C062-40DD-8F94-4A6B902D58A9}" type="datetime2">
              <a:rPr lang="en-US" smtClean="0"/>
              <a:t>Thursday, March 10,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685899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3" y="927100"/>
            <a:ext cx="8460347"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1155253" y="4179596"/>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358740"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1155252" y="4837559"/>
            <a:ext cx="3084576"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48167" y="4179595"/>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473758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48167" y="4848209"/>
            <a:ext cx="309189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44856" y="4179596"/>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814485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44856" y="4837559"/>
            <a:ext cx="309189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4386692"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56AF51D-4DFC-4E84-9ACD-9969C4E59B94}" type="datetime2">
              <a:rPr lang="en-US" smtClean="0"/>
              <a:t>Thursday, March 10,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766786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161735" y="6387911"/>
            <a:ext cx="1320799" cy="228659"/>
          </a:xfrm>
        </p:spPr>
        <p:txBody>
          <a:bodyPr/>
          <a:lstStyle/>
          <a:p>
            <a:fld id="{B1AE1983-9B8A-46E7-9A05-A93195F06030}" type="datetime2">
              <a:rPr lang="en-US" smtClean="0"/>
              <a:t>Thursday, March 10, 2022</a:t>
            </a:fld>
            <a:endParaRPr lang="en-US"/>
          </a:p>
        </p:txBody>
      </p:sp>
      <p:sp>
        <p:nvSpPr>
          <p:cNvPr id="5" name="Footer Placeholder 4"/>
          <p:cNvSpPr>
            <a:spLocks noGrp="1"/>
          </p:cNvSpPr>
          <p:nvPr>
            <p:ph type="ftr" sz="quarter" idx="11"/>
          </p:nvPr>
        </p:nvSpPr>
        <p:spPr>
          <a:xfrm>
            <a:off x="688178" y="6387910"/>
            <a:ext cx="5146393" cy="228660"/>
          </a:xfrm>
        </p:spPr>
        <p:txBody>
          <a:bodyPr/>
          <a:lstStyle/>
          <a:p>
            <a:endParaRPr lang="en-US"/>
          </a:p>
        </p:txBody>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1789C0F2-17E0-497A-9BBE-0C73201AAFE3}" type="slidenum">
              <a:rPr lang="en-US" smtClean="0"/>
              <a:pPr/>
              <a:t>‹#›</a:t>
            </a:fld>
            <a:endParaRPr lang="en-US"/>
          </a:p>
        </p:txBody>
      </p:sp>
    </p:spTree>
    <p:extLst>
      <p:ext uri="{BB962C8B-B14F-4D97-AF65-F5344CB8AC3E}">
        <p14:creationId xmlns:p14="http://schemas.microsoft.com/office/powerpoint/2010/main" val="2883042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2117" y="0"/>
            <a:ext cx="1216056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553157" y="402165"/>
            <a:ext cx="6147420"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2731745"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8233237" y="1447799"/>
            <a:ext cx="1484688"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5651" y="1447799"/>
            <a:ext cx="5889248"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FA67B-CD21-421C-BDFC-D9839EEC07FF}" type="datetime2">
              <a:rPr lang="en-US" smtClean="0"/>
              <a:t>Thursday, March 10, 2022</a:t>
            </a:fld>
            <a:endParaRPr lang="en-US"/>
          </a:p>
        </p:txBody>
      </p:sp>
      <p:sp>
        <p:nvSpPr>
          <p:cNvPr id="5" name="Footer Placeholder 4"/>
          <p:cNvSpPr>
            <a:spLocks noGrp="1"/>
          </p:cNvSpPr>
          <p:nvPr>
            <p:ph type="ftr" sz="quarter" idx="11"/>
          </p:nvPr>
        </p:nvSpPr>
        <p:spPr>
          <a:xfrm>
            <a:off x="718062" y="6365498"/>
            <a:ext cx="5146393" cy="228660"/>
          </a:xfrm>
        </p:spPr>
        <p:txBody>
          <a:bodyPr/>
          <a:lstStyle/>
          <a:p>
            <a:endParaRPr lang="en-US"/>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1789C0F2-17E0-497A-9BBE-0C73201AAFE3}" type="slidenum">
              <a:rPr lang="en-US" smtClean="0"/>
              <a:pPr/>
              <a:t>‹#›</a:t>
            </a:fld>
            <a:endParaRPr lang="en-US"/>
          </a:p>
        </p:txBody>
      </p:sp>
    </p:spTree>
    <p:extLst>
      <p:ext uri="{BB962C8B-B14F-4D97-AF65-F5344CB8AC3E}">
        <p14:creationId xmlns:p14="http://schemas.microsoft.com/office/powerpoint/2010/main" val="87434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627" y="927099"/>
            <a:ext cx="8458229"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DC1B8-BF64-4840-847F-0242765FAD26}" type="datetime2">
              <a:rPr lang="en-US" smtClean="0"/>
              <a:t>Thursday, March 10,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18299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70045" y="2257588"/>
            <a:ext cx="4120896"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25682" y="2257588"/>
            <a:ext cx="4110021"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13CCC-2D5A-4915-A7F6-360EC764F305}" type="datetime2">
              <a:rPr lang="en-US" smtClean="0"/>
              <a:t>Thursday, March 10,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21314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1155253" y="2489201"/>
            <a:ext cx="4849307"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41" y="2489203"/>
            <a:ext cx="4849307"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B30176-9BD5-4D42-BE5D-D37A4670682C}" type="datetime2">
              <a:rPr lang="en-US" smtClean="0"/>
              <a:t>Thursday, March 10,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01472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9891" y="2489200"/>
            <a:ext cx="4844669"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5253" y="3248491"/>
            <a:ext cx="4849307"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42" y="2489201"/>
            <a:ext cx="4849305"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41" y="3245836"/>
            <a:ext cx="4849307"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355542-6869-4C6A-A61F-71A85949023F}" type="datetime2">
              <a:rPr lang="en-US" smtClean="0"/>
              <a:t>Thursday, March 10,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56504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5BD23-15F0-4F9F-BE53-1F9171E83E46}" type="datetime2">
              <a:rPr lang="en-US" smtClean="0"/>
              <a:t>Thursday, March 10,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16465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AEAA685-EC42-438A-BCB6-B6230DA6F23C}" type="datetime2">
              <a:rPr lang="en-US" smtClean="0"/>
              <a:t>Thursday, March 10,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42636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3" y="1447800"/>
            <a:ext cx="3616787"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091903" y="1447800"/>
            <a:ext cx="484380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5256" y="3086846"/>
            <a:ext cx="3616785"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082618-9134-43FA-A0F8-721E82C07174}" type="datetime2">
              <a:rPr lang="en-US" smtClean="0"/>
              <a:t>Thursday, March 10,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18528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4" y="1381390"/>
            <a:ext cx="3982785"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5254" y="3086100"/>
            <a:ext cx="3982785"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0B928A-FFC4-4E26-82BD-64917E2A76E7}" type="datetime2">
              <a:rPr lang="en-US" smtClean="0"/>
              <a:t>Thursday, March 10,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21931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1155253" y="927100"/>
            <a:ext cx="8460347"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2509" y="2489200"/>
            <a:ext cx="8460347"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99258" y="6365499"/>
            <a:ext cx="1320799" cy="228659"/>
          </a:xfrm>
          <a:prstGeom prst="rect">
            <a:avLst/>
          </a:prstGeom>
        </p:spPr>
        <p:txBody>
          <a:bodyPr vert="horz" lIns="91440" tIns="45720" rIns="91440" bIns="45720" rtlCol="0" anchor="b"/>
          <a:lstStyle>
            <a:lvl1pPr algn="r">
              <a:defRPr sz="900" b="1" i="0">
                <a:solidFill>
                  <a:schemeClr val="accent1"/>
                </a:solidFill>
              </a:defRPr>
            </a:lvl1pPr>
          </a:lstStyle>
          <a:p>
            <a:fld id="{CC0A8E79-0C91-49BF-B417-86E05DB0352A}" type="datetime2">
              <a:rPr lang="en-US" smtClean="0"/>
              <a:t>Thursday, March 10, 2022</a:t>
            </a:fld>
            <a:endParaRPr lang="en-US" dirty="0"/>
          </a:p>
        </p:txBody>
      </p:sp>
      <p:sp>
        <p:nvSpPr>
          <p:cNvPr id="5" name="Footer Placeholder 4"/>
          <p:cNvSpPr>
            <a:spLocks noGrp="1"/>
          </p:cNvSpPr>
          <p:nvPr>
            <p:ph type="ftr" sz="quarter" idx="3"/>
          </p:nvPr>
        </p:nvSpPr>
        <p:spPr>
          <a:xfrm>
            <a:off x="787792" y="6365497"/>
            <a:ext cx="5146393"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10238155" y="295731"/>
            <a:ext cx="1055077" cy="767687"/>
          </a:xfrm>
          <a:prstGeom prst="rect">
            <a:avLst/>
          </a:prstGeom>
        </p:spPr>
        <p:txBody>
          <a:bodyPr anchor="b"/>
          <a:lstStyle>
            <a:lvl1pPr algn="ctr">
              <a:defRPr sz="2800">
                <a:solidFill>
                  <a:schemeClr val="bg1"/>
                </a:solidFill>
              </a:defRPr>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020553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BC886-A172-41BB-9813-84400128C4C2}"/>
              </a:ext>
            </a:extLst>
          </p:cNvPr>
          <p:cNvPicPr>
            <a:picLocks noChangeAspect="1"/>
          </p:cNvPicPr>
          <p:nvPr/>
        </p:nvPicPr>
        <p:blipFill rotWithShape="1">
          <a:blip r:embed="rId2">
            <a:alphaModFix amt="25000"/>
          </a:blip>
          <a:srcRect t="10000"/>
          <a:stretch/>
        </p:blipFill>
        <p:spPr>
          <a:xfrm>
            <a:off x="1524016" y="857258"/>
            <a:ext cx="9143985" cy="5143493"/>
          </a:xfrm>
          <a:prstGeom prst="rect">
            <a:avLst/>
          </a:prstGeom>
        </p:spPr>
      </p:pic>
      <p:sp>
        <p:nvSpPr>
          <p:cNvPr id="2" name="Title 1">
            <a:extLst>
              <a:ext uri="{FF2B5EF4-FFF2-40B4-BE49-F238E27FC236}">
                <a16:creationId xmlns:a16="http://schemas.microsoft.com/office/drawing/2014/main" id="{F2E9FD5D-8E17-40F7-9F4C-D252E833C48E}"/>
              </a:ext>
            </a:extLst>
          </p:cNvPr>
          <p:cNvSpPr>
            <a:spLocks noGrp="1"/>
          </p:cNvSpPr>
          <p:nvPr>
            <p:ph type="ctrTitle"/>
          </p:nvPr>
        </p:nvSpPr>
        <p:spPr>
          <a:xfrm>
            <a:off x="2037159" y="1371601"/>
            <a:ext cx="6344841" cy="2228851"/>
          </a:xfrm>
        </p:spPr>
        <p:txBody>
          <a:bodyPr>
            <a:normAutofit/>
          </a:bodyPr>
          <a:lstStyle/>
          <a:p>
            <a:r>
              <a:rPr lang="en-US" cap="none" dirty="0" err="1"/>
              <a:t>i</a:t>
            </a:r>
            <a:r>
              <a:rPr lang="en-US" dirty="0"/>
              <a:t> Beast: Experts</a:t>
            </a:r>
            <a:endParaRPr lang="en-CA" dirty="0"/>
          </a:p>
        </p:txBody>
      </p:sp>
      <p:sp>
        <p:nvSpPr>
          <p:cNvPr id="3" name="Subtitle 2">
            <a:extLst>
              <a:ext uri="{FF2B5EF4-FFF2-40B4-BE49-F238E27FC236}">
                <a16:creationId xmlns:a16="http://schemas.microsoft.com/office/drawing/2014/main" id="{0C147FDE-AD35-44ED-B9E9-1288C26A4EDA}"/>
              </a:ext>
            </a:extLst>
          </p:cNvPr>
          <p:cNvSpPr>
            <a:spLocks noGrp="1"/>
          </p:cNvSpPr>
          <p:nvPr>
            <p:ph type="subTitle" idx="1"/>
          </p:nvPr>
        </p:nvSpPr>
        <p:spPr>
          <a:xfrm>
            <a:off x="2167812" y="3740151"/>
            <a:ext cx="6344840" cy="1460500"/>
          </a:xfrm>
        </p:spPr>
        <p:txBody>
          <a:bodyPr>
            <a:normAutofit/>
          </a:bodyPr>
          <a:lstStyle/>
          <a:p>
            <a:r>
              <a:rPr lang="en-US" dirty="0"/>
              <a:t>MCM-Group #129: </a:t>
            </a:r>
            <a:r>
              <a:rPr lang="en-US" dirty="0" err="1"/>
              <a:t>Beasting</a:t>
            </a:r>
            <a:r>
              <a:rPr lang="en-US" dirty="0"/>
              <a:t> Experts</a:t>
            </a:r>
          </a:p>
          <a:p>
            <a:r>
              <a:rPr lang="en-US" dirty="0"/>
              <a:t>TANSEY &amp; MGM </a:t>
            </a:r>
          </a:p>
          <a:p>
            <a:r>
              <a:rPr lang="en-US" dirty="0"/>
              <a:t>10MAR2022</a:t>
            </a:r>
          </a:p>
          <a:p>
            <a:endParaRPr lang="en-CA" dirty="0">
              <a:solidFill>
                <a:schemeClr val="tx1"/>
              </a:solidFill>
            </a:endParaRPr>
          </a:p>
        </p:txBody>
      </p:sp>
    </p:spTree>
    <p:extLst>
      <p:ext uri="{BB962C8B-B14F-4D97-AF65-F5344CB8AC3E}">
        <p14:creationId xmlns:p14="http://schemas.microsoft.com/office/powerpoint/2010/main" val="249722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Admissibility or Weight? </a:t>
            </a:r>
          </a:p>
        </p:txBody>
      </p:sp>
      <p:sp>
        <p:nvSpPr>
          <p:cNvPr id="3" name="Content Placeholder 2"/>
          <p:cNvSpPr>
            <a:spLocks noGrp="1"/>
          </p:cNvSpPr>
          <p:nvPr>
            <p:ph idx="1"/>
          </p:nvPr>
        </p:nvSpPr>
        <p:spPr/>
        <p:txBody>
          <a:bodyPr>
            <a:normAutofit/>
          </a:bodyPr>
          <a:lstStyle/>
          <a:p>
            <a:r>
              <a:rPr lang="en-CA" sz="2800" dirty="0"/>
              <a:t>Both!</a:t>
            </a:r>
          </a:p>
          <a:p>
            <a:pPr lvl="1" algn="just"/>
            <a:r>
              <a:rPr lang="en-CA" sz="2400" dirty="0">
                <a:latin typeface="+mn-lt"/>
              </a:rPr>
              <a:t>expert's lack of independence and impartiality goes to the admissibility of the evidence </a:t>
            </a:r>
            <a:r>
              <a:rPr lang="en-CA" sz="2400" b="1" dirty="0">
                <a:latin typeface="+mn-lt"/>
              </a:rPr>
              <a:t>in addition </a:t>
            </a:r>
            <a:r>
              <a:rPr lang="en-CA" sz="2400" dirty="0">
                <a:latin typeface="+mn-lt"/>
              </a:rPr>
              <a:t>to being considered in relation to the weight to be given to the evidence if admitted.[@45]</a:t>
            </a:r>
          </a:p>
        </p:txBody>
      </p:sp>
    </p:spTree>
    <p:extLst>
      <p:ext uri="{BB962C8B-B14F-4D97-AF65-F5344CB8AC3E}">
        <p14:creationId xmlns:p14="http://schemas.microsoft.com/office/powerpoint/2010/main" val="310748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R v Livingston</a:t>
            </a:r>
            <a:br>
              <a:rPr lang="en-US" sz="3600" dirty="0"/>
            </a:br>
            <a:r>
              <a:rPr lang="en-US" sz="3600" dirty="0"/>
              <a:t>2017 ONCJ 645</a:t>
            </a:r>
          </a:p>
        </p:txBody>
      </p:sp>
      <p:sp>
        <p:nvSpPr>
          <p:cNvPr id="5" name="Text Placeholder 4"/>
          <p:cNvSpPr>
            <a:spLocks noGrp="1"/>
          </p:cNvSpPr>
          <p:nvPr>
            <p:ph type="body" idx="1"/>
          </p:nvPr>
        </p:nvSpPr>
        <p:spPr/>
        <p:txBody>
          <a:bodyPr/>
          <a:lstStyle/>
          <a:p>
            <a:r>
              <a:rPr lang="en-US" dirty="0"/>
              <a:t>Exceeding the Role of Expert</a:t>
            </a:r>
          </a:p>
        </p:txBody>
      </p:sp>
    </p:spTree>
    <p:extLst>
      <p:ext uri="{BB962C8B-B14F-4D97-AF65-F5344CB8AC3E}">
        <p14:creationId xmlns:p14="http://schemas.microsoft.com/office/powerpoint/2010/main" val="6197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RG’s Expanding Role </a:t>
            </a:r>
          </a:p>
        </p:txBody>
      </p:sp>
      <p:sp>
        <p:nvSpPr>
          <p:cNvPr id="3" name="Content Placeholder 2"/>
          <p:cNvSpPr>
            <a:spLocks noGrp="1"/>
          </p:cNvSpPr>
          <p:nvPr>
            <p:ph idx="1"/>
          </p:nvPr>
        </p:nvSpPr>
        <p:spPr/>
        <p:txBody>
          <a:bodyPr>
            <a:normAutofit fontScale="92500"/>
          </a:bodyPr>
          <a:lstStyle/>
          <a:p>
            <a:r>
              <a:rPr lang="en-US" sz="2400" dirty="0"/>
              <a:t>Participation in calls and meetings with the team, where strategy and investigative developments were shared. </a:t>
            </a:r>
          </a:p>
          <a:p>
            <a:r>
              <a:rPr lang="en-US" sz="2400" dirty="0"/>
              <a:t>Advised the team on legal strategy and with respect to a data preservation request. </a:t>
            </a:r>
          </a:p>
          <a:p>
            <a:r>
              <a:rPr lang="en-US" sz="2400" dirty="0"/>
              <a:t>He participated in the application for and execution of search warrants. </a:t>
            </a:r>
          </a:p>
          <a:p>
            <a:r>
              <a:rPr lang="en-US" sz="2400" b="1" i="1" dirty="0"/>
              <a:t>He recommended the addition of the charge of mischief in relation to data which was subsequently laid. </a:t>
            </a:r>
          </a:p>
          <a:p>
            <a:endParaRPr lang="en-US" dirty="0"/>
          </a:p>
        </p:txBody>
      </p:sp>
    </p:spTree>
    <p:extLst>
      <p:ext uri="{BB962C8B-B14F-4D97-AF65-F5344CB8AC3E}">
        <p14:creationId xmlns:p14="http://schemas.microsoft.com/office/powerpoint/2010/main" val="126837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152509" y="2489200"/>
            <a:ext cx="9489365" cy="3530600"/>
          </a:xfrm>
        </p:spPr>
        <p:txBody>
          <a:bodyPr>
            <a:normAutofit/>
          </a:bodyPr>
          <a:lstStyle/>
          <a:p>
            <a:pPr marL="0" indent="0" algn="just">
              <a:buNone/>
            </a:pPr>
            <a:r>
              <a:rPr lang="en-US" sz="2200" dirty="0"/>
              <a:t>“Taking into consideration the nature and extent of Mr. Gagnon's long and extensive participation in the police investigation of the defendants, as well his email comments revealing bias, </a:t>
            </a:r>
            <a:r>
              <a:rPr lang="en-US" sz="2200" b="1" i="1" dirty="0"/>
              <a:t>I am satisfied there is a realistic concern that he is unable to provide independent, impartial and unbiased evidence. I am also of the view that the Crown did not rebut this concern on a balance of probabilities, failing to satisfy the fourth Mohan criterion for threshold admissibility</a:t>
            </a:r>
            <a:r>
              <a:rPr lang="en-US" sz="2200" dirty="0"/>
              <a:t>. In the result, the prosecution has not satisfied its burden that the proposed witness is properly qualified to give expert opinion evidence. </a:t>
            </a:r>
            <a:r>
              <a:rPr lang="en-US" sz="2200" b="1" i="1" dirty="0"/>
              <a:t>The opinion evidence of Mr. Gagnon will be excluded.”</a:t>
            </a:r>
          </a:p>
          <a:p>
            <a:endParaRPr lang="en-US" dirty="0"/>
          </a:p>
        </p:txBody>
      </p:sp>
    </p:spTree>
    <p:extLst>
      <p:ext uri="{BB962C8B-B14F-4D97-AF65-F5344CB8AC3E}">
        <p14:creationId xmlns:p14="http://schemas.microsoft.com/office/powerpoint/2010/main" val="340543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7E70-ECD5-4DF7-A71D-EA0077D16A67}"/>
              </a:ext>
            </a:extLst>
          </p:cNvPr>
          <p:cNvSpPr>
            <a:spLocks noGrp="1"/>
          </p:cNvSpPr>
          <p:nvPr>
            <p:ph type="title"/>
          </p:nvPr>
        </p:nvSpPr>
        <p:spPr/>
        <p:txBody>
          <a:bodyPr/>
          <a:lstStyle/>
          <a:p>
            <a:r>
              <a:rPr lang="en-US" dirty="0"/>
              <a:t>The Myth of the Ultimate Issue </a:t>
            </a:r>
            <a:endParaRPr lang="en-CA" dirty="0"/>
          </a:p>
        </p:txBody>
      </p:sp>
      <p:sp>
        <p:nvSpPr>
          <p:cNvPr id="3" name="Content Placeholder 2">
            <a:extLst>
              <a:ext uri="{FF2B5EF4-FFF2-40B4-BE49-F238E27FC236}">
                <a16:creationId xmlns:a16="http://schemas.microsoft.com/office/drawing/2014/main" id="{F3A9A168-10EF-486E-8367-F74EE6C75D2F}"/>
              </a:ext>
            </a:extLst>
          </p:cNvPr>
          <p:cNvSpPr>
            <a:spLocks noGrp="1"/>
          </p:cNvSpPr>
          <p:nvPr>
            <p:ph idx="1"/>
          </p:nvPr>
        </p:nvSpPr>
        <p:spPr>
          <a:xfrm>
            <a:off x="1152509" y="2489200"/>
            <a:ext cx="10140723" cy="3530600"/>
          </a:xfrm>
        </p:spPr>
        <p:txBody>
          <a:bodyPr/>
          <a:lstStyle/>
          <a:p>
            <a:pPr algn="just"/>
            <a:r>
              <a:rPr lang="en-US" sz="2800" dirty="0"/>
              <a:t>There is no </a:t>
            </a:r>
            <a:r>
              <a:rPr lang="en-US" sz="2800" i="1" dirty="0"/>
              <a:t>prohibition</a:t>
            </a:r>
            <a:r>
              <a:rPr lang="en-US" sz="2800" dirty="0"/>
              <a:t> on expert opinion evidence on or approaching the ultimate issue (people say the opposite all the time. It’s not true). All that is required is a little bit of increased scrutiny on the relevance and necessity. </a:t>
            </a:r>
          </a:p>
          <a:p>
            <a:pPr lvl="1"/>
            <a:r>
              <a:rPr lang="en-US" i="1" dirty="0"/>
              <a:t>R v </a:t>
            </a:r>
            <a:r>
              <a:rPr lang="en-US" i="1" dirty="0" err="1"/>
              <a:t>Solleveld</a:t>
            </a:r>
            <a:r>
              <a:rPr lang="en-US" dirty="0"/>
              <a:t>, 2014 ONCA 418</a:t>
            </a:r>
          </a:p>
          <a:p>
            <a:pPr lvl="1"/>
            <a:r>
              <a:rPr lang="en-US" i="1" dirty="0"/>
              <a:t>R v Bryan</a:t>
            </a:r>
            <a:r>
              <a:rPr lang="en-US" dirty="0"/>
              <a:t>, 2003 </a:t>
            </a:r>
            <a:r>
              <a:rPr lang="en-US" dirty="0" err="1"/>
              <a:t>CarswellOnt</a:t>
            </a:r>
            <a:r>
              <a:rPr lang="en-US" dirty="0"/>
              <a:t> 2068 (CA)</a:t>
            </a:r>
          </a:p>
          <a:p>
            <a:pPr lvl="1"/>
            <a:r>
              <a:rPr lang="en-US" i="1" dirty="0"/>
              <a:t>R v Burns</a:t>
            </a:r>
            <a:r>
              <a:rPr lang="en-US" dirty="0"/>
              <a:t>, 1994 SCJ No (SCC) </a:t>
            </a:r>
            <a:endParaRPr lang="en-CA" dirty="0"/>
          </a:p>
        </p:txBody>
      </p:sp>
      <p:sp>
        <p:nvSpPr>
          <p:cNvPr id="4" name="Slide Number Placeholder 3">
            <a:extLst>
              <a:ext uri="{FF2B5EF4-FFF2-40B4-BE49-F238E27FC236}">
                <a16:creationId xmlns:a16="http://schemas.microsoft.com/office/drawing/2014/main" id="{72965D19-3338-4967-A869-5359E334736C}"/>
              </a:ext>
            </a:extLst>
          </p:cNvPr>
          <p:cNvSpPr>
            <a:spLocks noGrp="1"/>
          </p:cNvSpPr>
          <p:nvPr>
            <p:ph type="sldNum" sz="quarter" idx="12"/>
          </p:nvPr>
        </p:nvSpPr>
        <p:spPr/>
        <p:txBody>
          <a:bodyPr/>
          <a:lstStyle/>
          <a:p>
            <a:fld id="{1789C0F2-17E0-497A-9BBE-0C73201AAFE3}" type="slidenum">
              <a:rPr lang="en-US" smtClean="0"/>
              <a:pPr/>
              <a:t>14</a:t>
            </a:fld>
            <a:endParaRPr lang="en-US" dirty="0"/>
          </a:p>
        </p:txBody>
      </p:sp>
    </p:spTree>
    <p:extLst>
      <p:ext uri="{BB962C8B-B14F-4D97-AF65-F5344CB8AC3E}">
        <p14:creationId xmlns:p14="http://schemas.microsoft.com/office/powerpoint/2010/main" val="2339710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E1BA-5564-4459-B320-1B3FE8F6EF15}"/>
              </a:ext>
            </a:extLst>
          </p:cNvPr>
          <p:cNvSpPr>
            <a:spLocks noGrp="1"/>
          </p:cNvSpPr>
          <p:nvPr>
            <p:ph type="title"/>
          </p:nvPr>
        </p:nvSpPr>
        <p:spPr/>
        <p:txBody>
          <a:bodyPr/>
          <a:lstStyle/>
          <a:p>
            <a:r>
              <a:rPr lang="en-US" dirty="0"/>
              <a:t>Judges ≠ Experts</a:t>
            </a:r>
            <a:endParaRPr lang="en-CA" dirty="0"/>
          </a:p>
        </p:txBody>
      </p:sp>
      <p:sp>
        <p:nvSpPr>
          <p:cNvPr id="3" name="Content Placeholder 2">
            <a:extLst>
              <a:ext uri="{FF2B5EF4-FFF2-40B4-BE49-F238E27FC236}">
                <a16:creationId xmlns:a16="http://schemas.microsoft.com/office/drawing/2014/main" id="{5BB50875-3C91-41C8-875F-6E8217141A4F}"/>
              </a:ext>
            </a:extLst>
          </p:cNvPr>
          <p:cNvSpPr>
            <a:spLocks noGrp="1"/>
          </p:cNvSpPr>
          <p:nvPr>
            <p:ph idx="1"/>
          </p:nvPr>
        </p:nvSpPr>
        <p:spPr>
          <a:xfrm>
            <a:off x="1152509" y="2489200"/>
            <a:ext cx="10003171" cy="3530600"/>
          </a:xfrm>
        </p:spPr>
        <p:txBody>
          <a:bodyPr>
            <a:normAutofit/>
          </a:bodyPr>
          <a:lstStyle/>
          <a:p>
            <a:r>
              <a:rPr lang="en-US" sz="3200" dirty="0"/>
              <a:t>A trial judge cannot undertake their own “expert” analysis or comparison. Doing so undermines the very purpose for which the expert has been duly qualified</a:t>
            </a:r>
          </a:p>
          <a:p>
            <a:pPr lvl="1"/>
            <a:r>
              <a:rPr lang="en-US" sz="2800" i="1" dirty="0"/>
              <a:t>R v </a:t>
            </a:r>
            <a:r>
              <a:rPr lang="en-US" sz="2800" i="1" dirty="0" err="1"/>
              <a:t>Bornyk</a:t>
            </a:r>
            <a:r>
              <a:rPr lang="en-US" sz="2800" dirty="0"/>
              <a:t>, 2015 BCCA 28</a:t>
            </a:r>
            <a:endParaRPr lang="en-CA" sz="2800" dirty="0"/>
          </a:p>
        </p:txBody>
      </p:sp>
      <p:sp>
        <p:nvSpPr>
          <p:cNvPr id="4" name="Slide Number Placeholder 3">
            <a:extLst>
              <a:ext uri="{FF2B5EF4-FFF2-40B4-BE49-F238E27FC236}">
                <a16:creationId xmlns:a16="http://schemas.microsoft.com/office/drawing/2014/main" id="{3D2DAB33-BBD5-4555-BFE1-2543BC418030}"/>
              </a:ext>
            </a:extLst>
          </p:cNvPr>
          <p:cNvSpPr>
            <a:spLocks noGrp="1"/>
          </p:cNvSpPr>
          <p:nvPr>
            <p:ph type="sldNum" sz="quarter" idx="12"/>
          </p:nvPr>
        </p:nvSpPr>
        <p:spPr/>
        <p:txBody>
          <a:bodyPr/>
          <a:lstStyle/>
          <a:p>
            <a:fld id="{1789C0F2-17E0-497A-9BBE-0C73201AAFE3}" type="slidenum">
              <a:rPr lang="en-US" smtClean="0"/>
              <a:pPr/>
              <a:t>15</a:t>
            </a:fld>
            <a:endParaRPr lang="en-US" dirty="0"/>
          </a:p>
        </p:txBody>
      </p:sp>
    </p:spTree>
    <p:extLst>
      <p:ext uri="{BB962C8B-B14F-4D97-AF65-F5344CB8AC3E}">
        <p14:creationId xmlns:p14="http://schemas.microsoft.com/office/powerpoint/2010/main" val="2911584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601526C8-2632-4E12-93BD-5B1978C55027}"/>
              </a:ext>
            </a:extLst>
          </p:cNvPr>
          <p:cNvPicPr>
            <a:picLocks noChangeAspect="1"/>
          </p:cNvPicPr>
          <p:nvPr/>
        </p:nvPicPr>
        <p:blipFill rotWithShape="1">
          <a:blip r:embed="rId3"/>
          <a:srcRect t="15166" r="-1" b="9623"/>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7" name="Freeform: Shape 16">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811303BD-1D0D-449C-9F46-798C8321463D}"/>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a:solidFill>
                  <a:srgbClr val="EBEBEB"/>
                </a:solidFill>
              </a:rPr>
              <a:t>FACTS ≠ OPINIONS</a:t>
            </a:r>
          </a:p>
        </p:txBody>
      </p:sp>
      <p:sp>
        <p:nvSpPr>
          <p:cNvPr id="2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4" name="Slide Number Placeholder 3">
            <a:extLst>
              <a:ext uri="{FF2B5EF4-FFF2-40B4-BE49-F238E27FC236}">
                <a16:creationId xmlns:a16="http://schemas.microsoft.com/office/drawing/2014/main" id="{28B584F5-90C3-4AD7-9DD6-7BB6FB2385AA}"/>
              </a:ext>
            </a:extLst>
          </p:cNvPr>
          <p:cNvSpPr>
            <a:spLocks noGrp="1"/>
          </p:cNvSpPr>
          <p:nvPr>
            <p:ph type="sldNum" sz="quarter" idx="12"/>
          </p:nvPr>
        </p:nvSpPr>
        <p:spPr>
          <a:xfrm>
            <a:off x="11235193" y="6392035"/>
            <a:ext cx="826936" cy="408481"/>
          </a:xfrm>
        </p:spPr>
        <p:txBody>
          <a:bodyPr vert="horz" lIns="91440" tIns="45720" rIns="91440" bIns="45720" rtlCol="0" anchor="ctr">
            <a:normAutofit/>
          </a:bodyPr>
          <a:lstStyle/>
          <a:p>
            <a:pPr algn="r">
              <a:spcAft>
                <a:spcPts val="600"/>
              </a:spcAft>
            </a:pPr>
            <a:fld id="{1789C0F2-17E0-497A-9BBE-0C73201AAFE3}" type="slidenum">
              <a:rPr lang="en-US" sz="1800">
                <a:solidFill>
                  <a:schemeClr val="accent1"/>
                </a:solidFill>
              </a:rPr>
              <a:pPr algn="r">
                <a:spcAft>
                  <a:spcPts val="600"/>
                </a:spcAft>
              </a:pPr>
              <a:t>16</a:t>
            </a:fld>
            <a:endParaRPr lang="en-US" sz="1800">
              <a:solidFill>
                <a:schemeClr val="accent1"/>
              </a:solidFill>
            </a:endParaRPr>
          </a:p>
        </p:txBody>
      </p:sp>
    </p:spTree>
    <p:extLst>
      <p:ext uri="{BB962C8B-B14F-4D97-AF65-F5344CB8AC3E}">
        <p14:creationId xmlns:p14="http://schemas.microsoft.com/office/powerpoint/2010/main" val="36768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29B66-7AD0-45E1-9760-7ECCB7F84524}"/>
              </a:ext>
            </a:extLst>
          </p:cNvPr>
          <p:cNvSpPr>
            <a:spLocks noGrp="1"/>
          </p:cNvSpPr>
          <p:nvPr>
            <p:ph type="title"/>
          </p:nvPr>
        </p:nvSpPr>
        <p:spPr/>
        <p:txBody>
          <a:bodyPr/>
          <a:lstStyle/>
          <a:p>
            <a:r>
              <a:rPr lang="en-US" dirty="0"/>
              <a:t>Experts and Non-Opinions</a:t>
            </a:r>
            <a:endParaRPr lang="en-CA" dirty="0"/>
          </a:p>
        </p:txBody>
      </p:sp>
      <p:sp>
        <p:nvSpPr>
          <p:cNvPr id="7" name="Content Placeholder 6">
            <a:extLst>
              <a:ext uri="{FF2B5EF4-FFF2-40B4-BE49-F238E27FC236}">
                <a16:creationId xmlns:a16="http://schemas.microsoft.com/office/drawing/2014/main" id="{855BC4B0-0328-4FC9-ACC1-70BEFCBC52BF}"/>
              </a:ext>
            </a:extLst>
          </p:cNvPr>
          <p:cNvSpPr>
            <a:spLocks noGrp="1"/>
          </p:cNvSpPr>
          <p:nvPr>
            <p:ph idx="1"/>
          </p:nvPr>
        </p:nvSpPr>
        <p:spPr>
          <a:xfrm>
            <a:off x="1152509" y="2489200"/>
            <a:ext cx="9960968" cy="3530600"/>
          </a:xfrm>
        </p:spPr>
        <p:txBody>
          <a:bodyPr/>
          <a:lstStyle/>
          <a:p>
            <a:pPr algn="just"/>
            <a:r>
              <a:rPr lang="en-US" sz="2800" dirty="0"/>
              <a:t>Examples of possible “experts” giving non-opinion evidence:</a:t>
            </a:r>
          </a:p>
          <a:p>
            <a:pPr lvl="1" algn="just"/>
            <a:r>
              <a:rPr lang="en-CA" sz="2400" dirty="0">
                <a:latin typeface="Tahoma" charset="0"/>
                <a:cs typeface="Tahoma" charset="0"/>
              </a:rPr>
              <a:t>Medical doctor being called to simply give evidence about his or her observations of injuries</a:t>
            </a:r>
          </a:p>
          <a:p>
            <a:pPr lvl="1" algn="just"/>
            <a:r>
              <a:rPr lang="en-CA" sz="2400" dirty="0">
                <a:latin typeface="Tahoma" charset="0"/>
                <a:cs typeface="Tahoma" charset="0"/>
              </a:rPr>
              <a:t>Identification officer being called to testify to what he or she did – photos, collect samples, </a:t>
            </a:r>
            <a:r>
              <a:rPr lang="en-CA" sz="2400" dirty="0" err="1">
                <a:latin typeface="Tahoma" charset="0"/>
                <a:cs typeface="Tahoma" charset="0"/>
              </a:rPr>
              <a:t>etc</a:t>
            </a:r>
            <a:r>
              <a:rPr lang="en-CA" sz="2400" dirty="0">
                <a:latin typeface="Tahoma" charset="0"/>
                <a:cs typeface="Tahoma" charset="0"/>
              </a:rPr>
              <a:t> – but not to offer an opinion on what they saw (i.e. fingerprints, footwear impression analysis)</a:t>
            </a:r>
          </a:p>
          <a:p>
            <a:endParaRPr lang="en-CA" dirty="0"/>
          </a:p>
        </p:txBody>
      </p:sp>
      <p:sp>
        <p:nvSpPr>
          <p:cNvPr id="5" name="Slide Number Placeholder 4">
            <a:extLst>
              <a:ext uri="{FF2B5EF4-FFF2-40B4-BE49-F238E27FC236}">
                <a16:creationId xmlns:a16="http://schemas.microsoft.com/office/drawing/2014/main" id="{28CC5638-50FA-49FA-8759-479BB2AC8533}"/>
              </a:ext>
            </a:extLst>
          </p:cNvPr>
          <p:cNvSpPr>
            <a:spLocks noGrp="1"/>
          </p:cNvSpPr>
          <p:nvPr>
            <p:ph type="sldNum" sz="quarter" idx="12"/>
          </p:nvPr>
        </p:nvSpPr>
        <p:spPr/>
        <p:txBody>
          <a:bodyPr/>
          <a:lstStyle/>
          <a:p>
            <a:fld id="{1789C0F2-17E0-497A-9BBE-0C73201AAFE3}" type="slidenum">
              <a:rPr lang="en-US" smtClean="0"/>
              <a:pPr/>
              <a:t>17</a:t>
            </a:fld>
            <a:endParaRPr lang="en-US" dirty="0"/>
          </a:p>
        </p:txBody>
      </p:sp>
    </p:spTree>
    <p:extLst>
      <p:ext uri="{BB962C8B-B14F-4D97-AF65-F5344CB8AC3E}">
        <p14:creationId xmlns:p14="http://schemas.microsoft.com/office/powerpoint/2010/main" val="169573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Admissible Non-expert Opinions</a:t>
            </a:r>
          </a:p>
        </p:txBody>
      </p:sp>
      <p:sp>
        <p:nvSpPr>
          <p:cNvPr id="8" name="Content Placeholder 7"/>
          <p:cNvSpPr>
            <a:spLocks noGrp="1"/>
          </p:cNvSpPr>
          <p:nvPr>
            <p:ph sz="half" idx="1"/>
          </p:nvPr>
        </p:nvSpPr>
        <p:spPr/>
        <p:txBody>
          <a:bodyPr>
            <a:normAutofit lnSpcReduction="10000"/>
          </a:bodyPr>
          <a:lstStyle/>
          <a:p>
            <a:r>
              <a:rPr lang="en-US" dirty="0"/>
              <a:t>Impairment by alcohol</a:t>
            </a:r>
          </a:p>
          <a:p>
            <a:r>
              <a:rPr lang="en-US" dirty="0"/>
              <a:t>Age</a:t>
            </a:r>
          </a:p>
          <a:p>
            <a:r>
              <a:rPr lang="en-US" dirty="0"/>
              <a:t>Mental and physical state of oneself or another person, including emotional state</a:t>
            </a:r>
          </a:p>
          <a:p>
            <a:r>
              <a:rPr lang="en-US" dirty="0"/>
              <a:t>Speed, distance, size, temperature, direction of sound, blow or movement</a:t>
            </a:r>
          </a:p>
          <a:p>
            <a:endParaRPr lang="en-US" dirty="0"/>
          </a:p>
          <a:p>
            <a:endParaRPr lang="en-US" dirty="0"/>
          </a:p>
          <a:p>
            <a:pPr marL="0" indent="0">
              <a:buNone/>
            </a:pPr>
            <a:r>
              <a:rPr lang="en-US" i="1" dirty="0"/>
              <a:t>R v </a:t>
            </a:r>
            <a:r>
              <a:rPr lang="en-US" i="1" dirty="0" err="1"/>
              <a:t>Graat</a:t>
            </a:r>
            <a:r>
              <a:rPr lang="en-US" dirty="0"/>
              <a:t>, 1982 SCJ No 102 (SCC) </a:t>
            </a:r>
          </a:p>
          <a:p>
            <a:endParaRPr lang="en-US" dirty="0"/>
          </a:p>
        </p:txBody>
      </p:sp>
      <p:sp>
        <p:nvSpPr>
          <p:cNvPr id="9" name="Content Placeholder 8"/>
          <p:cNvSpPr>
            <a:spLocks noGrp="1"/>
          </p:cNvSpPr>
          <p:nvPr>
            <p:ph sz="half" idx="2"/>
          </p:nvPr>
        </p:nvSpPr>
        <p:spPr/>
        <p:txBody>
          <a:bodyPr>
            <a:normAutofit lnSpcReduction="10000"/>
          </a:bodyPr>
          <a:lstStyle/>
          <a:p>
            <a:r>
              <a:rPr lang="en-US" dirty="0"/>
              <a:t>Identity</a:t>
            </a:r>
          </a:p>
          <a:p>
            <a:r>
              <a:rPr lang="en-US" dirty="0"/>
              <a:t>Handwriting (s.8 </a:t>
            </a:r>
            <a:r>
              <a:rPr lang="en-US" i="1" dirty="0"/>
              <a:t>CEA</a:t>
            </a:r>
            <a:r>
              <a:rPr lang="en-US" dirty="0"/>
              <a:t>)</a:t>
            </a:r>
          </a:p>
          <a:p>
            <a:r>
              <a:rPr lang="en-US" dirty="0"/>
              <a:t>Voice Identification (s. 6.1 </a:t>
            </a:r>
            <a:r>
              <a:rPr lang="en-US" i="1" dirty="0"/>
              <a:t>CEA</a:t>
            </a:r>
            <a:r>
              <a:rPr lang="en-US" dirty="0"/>
              <a:t>)</a:t>
            </a:r>
          </a:p>
          <a:p>
            <a:r>
              <a:rPr lang="en-US" dirty="0"/>
              <a:t>Certain questions of value</a:t>
            </a:r>
          </a:p>
          <a:p>
            <a:r>
              <a:rPr lang="en-US" dirty="0"/>
              <a:t>Bodily plight (including death and illness)</a:t>
            </a:r>
          </a:p>
          <a:p>
            <a:r>
              <a:rPr lang="en-US" dirty="0"/>
              <a:t>Condition of things (shabby, worn, new, used) </a:t>
            </a:r>
          </a:p>
          <a:p>
            <a:endParaRPr lang="en-US" dirty="0"/>
          </a:p>
        </p:txBody>
      </p:sp>
    </p:spTree>
    <p:extLst>
      <p:ext uri="{BB962C8B-B14F-4D97-AF65-F5344CB8AC3E}">
        <p14:creationId xmlns:p14="http://schemas.microsoft.com/office/powerpoint/2010/main" val="1264585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D16A-218F-46FF-991F-2C8B07995A11}"/>
              </a:ext>
            </a:extLst>
          </p:cNvPr>
          <p:cNvSpPr>
            <a:spLocks noGrp="1"/>
          </p:cNvSpPr>
          <p:nvPr>
            <p:ph type="title"/>
          </p:nvPr>
        </p:nvSpPr>
        <p:spPr/>
        <p:txBody>
          <a:bodyPr/>
          <a:lstStyle/>
          <a:p>
            <a:r>
              <a:rPr lang="en-US" dirty="0"/>
              <a:t>Cell Phone Records</a:t>
            </a:r>
            <a:endParaRPr lang="en-CA" dirty="0"/>
          </a:p>
        </p:txBody>
      </p:sp>
      <p:sp>
        <p:nvSpPr>
          <p:cNvPr id="3" name="Content Placeholder 2">
            <a:extLst>
              <a:ext uri="{FF2B5EF4-FFF2-40B4-BE49-F238E27FC236}">
                <a16:creationId xmlns:a16="http://schemas.microsoft.com/office/drawing/2014/main" id="{10760FE8-7102-4245-BED9-C6C382AAC5BF}"/>
              </a:ext>
            </a:extLst>
          </p:cNvPr>
          <p:cNvSpPr>
            <a:spLocks noGrp="1"/>
          </p:cNvSpPr>
          <p:nvPr>
            <p:ph idx="1"/>
          </p:nvPr>
        </p:nvSpPr>
        <p:spPr>
          <a:xfrm>
            <a:off x="1152509" y="2489200"/>
            <a:ext cx="10340796" cy="3530600"/>
          </a:xfrm>
        </p:spPr>
        <p:txBody>
          <a:bodyPr>
            <a:normAutofit lnSpcReduction="10000"/>
          </a:bodyPr>
          <a:lstStyle/>
          <a:p>
            <a:r>
              <a:rPr lang="en-CA" sz="2400" dirty="0">
                <a:effectLst/>
                <a:latin typeface="Cambria" panose="02040503050406030204" pitchFamily="18" charset="0"/>
                <a:ea typeface="Calibri" panose="020F0502020204030204" pitchFamily="34" charset="0"/>
                <a:cs typeface="Calibri" panose="020F0502020204030204" pitchFamily="34" charset="0"/>
              </a:rPr>
              <a:t>Cell phone evidence is factual evidence. Witnesses from various cell phone service providers need not be qualified as experts to give evidence about the times a cell phone registered, the number calling and the number called, the duration of the call and the location of the towers at which the calls registered. These are “factual details on which the carriers base their billing practices.”</a:t>
            </a:r>
          </a:p>
          <a:p>
            <a:pPr lvl="1"/>
            <a:r>
              <a:rPr lang="en-CA" sz="2000" i="1" dirty="0">
                <a:effectLst/>
                <a:latin typeface="Cambria" panose="02040503050406030204" pitchFamily="18" charset="0"/>
                <a:ea typeface="Calibri" panose="020F0502020204030204" pitchFamily="34" charset="0"/>
                <a:cs typeface="Calibri" panose="020F0502020204030204" pitchFamily="34" charset="0"/>
              </a:rPr>
              <a:t>R v Hamilton</a:t>
            </a:r>
            <a:r>
              <a:rPr lang="en-CA" sz="2000" dirty="0">
                <a:effectLst/>
                <a:latin typeface="Cambria" panose="02040503050406030204" pitchFamily="18" charset="0"/>
                <a:ea typeface="Calibri" panose="020F0502020204030204" pitchFamily="34" charset="0"/>
                <a:cs typeface="Calibri" panose="020F0502020204030204" pitchFamily="34" charset="0"/>
              </a:rPr>
              <a:t>, 2011 ONCA 399 @para 277; </a:t>
            </a:r>
            <a:r>
              <a:rPr lang="en-CA" sz="2000" i="1" dirty="0">
                <a:effectLst/>
                <a:latin typeface="Cambria" panose="02040503050406030204" pitchFamily="18" charset="0"/>
                <a:ea typeface="Calibri" panose="020F0502020204030204" pitchFamily="34" charset="0"/>
                <a:cs typeface="Calibri" panose="020F0502020204030204" pitchFamily="34" charset="0"/>
              </a:rPr>
              <a:t>R v Ranger</a:t>
            </a:r>
            <a:r>
              <a:rPr lang="en-CA" sz="2000" dirty="0">
                <a:effectLst/>
                <a:latin typeface="Cambria" panose="02040503050406030204" pitchFamily="18" charset="0"/>
                <a:ea typeface="Calibri" panose="020F0502020204030204" pitchFamily="34" charset="0"/>
                <a:cs typeface="Calibri" panose="020F0502020204030204" pitchFamily="34" charset="0"/>
              </a:rPr>
              <a:t>, 2010 ONCA 759</a:t>
            </a:r>
            <a:endParaRPr lang="en-CA" sz="2000" dirty="0">
              <a:latin typeface="Cambria" panose="02040503050406030204" pitchFamily="18" charset="0"/>
              <a:ea typeface="Calibri" panose="020F0502020204030204" pitchFamily="34" charset="0"/>
              <a:cs typeface="Calibri" panose="020F0502020204030204" pitchFamily="34" charset="0"/>
            </a:endParaRPr>
          </a:p>
          <a:p>
            <a:r>
              <a:rPr lang="en-CA" sz="2400" dirty="0">
                <a:effectLst/>
                <a:latin typeface="Cambria" panose="02040503050406030204" pitchFamily="18" charset="0"/>
                <a:ea typeface="Calibri" panose="020F0502020204030204" pitchFamily="34" charset="0"/>
                <a:cs typeface="Calibri" panose="020F0502020204030204" pitchFamily="34" charset="0"/>
              </a:rPr>
              <a:t>It is real evidence “largely impervious to cross-examination”</a:t>
            </a:r>
          </a:p>
          <a:p>
            <a:pPr lvl="1"/>
            <a:r>
              <a:rPr lang="en-CA" sz="2000" i="1" dirty="0">
                <a:effectLst/>
                <a:latin typeface="Cambria" panose="02040503050406030204" pitchFamily="18" charset="0"/>
                <a:ea typeface="Calibri" panose="020F0502020204030204" pitchFamily="34" charset="0"/>
                <a:cs typeface="Calibri" panose="020F0502020204030204" pitchFamily="34" charset="0"/>
              </a:rPr>
              <a:t>R v Mahmood</a:t>
            </a:r>
            <a:r>
              <a:rPr lang="en-CA" sz="2000" dirty="0">
                <a:effectLst/>
                <a:latin typeface="Cambria" panose="02040503050406030204" pitchFamily="18" charset="0"/>
                <a:ea typeface="Calibri" panose="020F0502020204030204" pitchFamily="34" charset="0"/>
                <a:cs typeface="Calibri" panose="020F0502020204030204" pitchFamily="34" charset="0"/>
              </a:rPr>
              <a:t>, 2011 ONCA 693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91164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a:extLst>
              <a:ext uri="{FF2B5EF4-FFF2-40B4-BE49-F238E27FC236}">
                <a16:creationId xmlns:a16="http://schemas.microsoft.com/office/drawing/2014/main" id="{D8BF1B00-BC5E-4B5E-AA17-3FF6CD026150}"/>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a:solidFill>
                  <a:srgbClr val="EBEBEB"/>
                </a:solidFill>
                <a:latin typeface="+mj-lt"/>
                <a:ea typeface="+mj-ea"/>
                <a:cs typeface="+mj-cs"/>
              </a:rPr>
              <a:t>The Law</a:t>
            </a:r>
          </a:p>
        </p:txBody>
      </p:sp>
      <p:sp>
        <p:nvSpPr>
          <p:cNvPr id="19" name="Rectangle 18">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a:extLst>
              <a:ext uri="{FF2B5EF4-FFF2-40B4-BE49-F238E27FC236}">
                <a16:creationId xmlns:a16="http://schemas.microsoft.com/office/drawing/2014/main" id="{BB6C75DD-943C-4B1B-A60F-EF4F11EC5C72}"/>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a:spcAft>
                <a:spcPts val="600"/>
              </a:spcAft>
              <a:defRPr/>
            </a:pPr>
            <a:fld id="{1789C0F2-17E0-497A-9BBE-0C73201AAFE3}" type="slidenum">
              <a:rPr lang="en-US">
                <a:solidFill>
                  <a:srgbClr val="FFFFFF"/>
                </a:solidFill>
              </a:rPr>
              <a:pPr>
                <a:spcAft>
                  <a:spcPts val="600"/>
                </a:spcAft>
                <a:defRPr/>
              </a:pPr>
              <a:t>2</a:t>
            </a:fld>
            <a:endParaRPr lang="en-US">
              <a:solidFill>
                <a:srgbClr val="FFFFFF"/>
              </a:solidFill>
            </a:endParaRPr>
          </a:p>
        </p:txBody>
      </p:sp>
      <p:pic>
        <p:nvPicPr>
          <p:cNvPr id="8" name="Graphic 7" descr="Gavel">
            <a:extLst>
              <a:ext uri="{FF2B5EF4-FFF2-40B4-BE49-F238E27FC236}">
                <a16:creationId xmlns:a16="http://schemas.microsoft.com/office/drawing/2014/main" id="{1F05F727-6331-4CC2-93A9-F972F770C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8503" y="1113063"/>
            <a:ext cx="462875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34210385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9E09-0796-40A7-8325-2282588451AF}"/>
              </a:ext>
            </a:extLst>
          </p:cNvPr>
          <p:cNvSpPr>
            <a:spLocks noGrp="1"/>
          </p:cNvSpPr>
          <p:nvPr>
            <p:ph type="title"/>
          </p:nvPr>
        </p:nvSpPr>
        <p:spPr>
          <a:xfrm>
            <a:off x="1152509" y="969302"/>
            <a:ext cx="8458229" cy="709865"/>
          </a:xfrm>
        </p:spPr>
        <p:txBody>
          <a:bodyPr/>
          <a:lstStyle/>
          <a:p>
            <a:r>
              <a:rPr lang="en-US" dirty="0"/>
              <a:t>FaceTime</a:t>
            </a:r>
            <a:endParaRPr lang="en-CA" dirty="0"/>
          </a:p>
        </p:txBody>
      </p:sp>
      <p:sp>
        <p:nvSpPr>
          <p:cNvPr id="3" name="Content Placeholder 2">
            <a:extLst>
              <a:ext uri="{FF2B5EF4-FFF2-40B4-BE49-F238E27FC236}">
                <a16:creationId xmlns:a16="http://schemas.microsoft.com/office/drawing/2014/main" id="{30B4DE2E-7081-412B-877F-6DEBDD7197A1}"/>
              </a:ext>
            </a:extLst>
          </p:cNvPr>
          <p:cNvSpPr>
            <a:spLocks noGrp="1"/>
          </p:cNvSpPr>
          <p:nvPr>
            <p:ph idx="1"/>
          </p:nvPr>
        </p:nvSpPr>
        <p:spPr>
          <a:xfrm>
            <a:off x="1152509" y="2489200"/>
            <a:ext cx="10157916" cy="3530600"/>
          </a:xfrm>
        </p:spPr>
        <p:txBody>
          <a:bodyPr>
            <a:normAutofit fontScale="85000" lnSpcReduction="10000"/>
          </a:bodyPr>
          <a:lstStyle/>
          <a:p>
            <a:pPr algn="l">
              <a:spcBef>
                <a:spcPts val="0"/>
              </a:spcBef>
              <a:spcAft>
                <a:spcPts val="0"/>
              </a:spcAft>
            </a:pPr>
            <a:r>
              <a:rPr lang="en-CA" sz="2400" b="0" i="0" dirty="0">
                <a:solidFill>
                  <a:srgbClr val="000000"/>
                </a:solidFill>
                <a:effectLst/>
              </a:rPr>
              <a:t>Is a Facetime call was a “visual recording” within the meaning of s.162.1. </a:t>
            </a:r>
            <a:endParaRPr lang="en-CA" sz="2400" dirty="0">
              <a:solidFill>
                <a:srgbClr val="000000"/>
              </a:solidFill>
            </a:endParaRPr>
          </a:p>
          <a:p>
            <a:pPr algn="l">
              <a:spcBef>
                <a:spcPts val="0"/>
              </a:spcBef>
              <a:spcAft>
                <a:spcPts val="0"/>
              </a:spcAft>
            </a:pPr>
            <a:r>
              <a:rPr lang="en-CA" sz="2400" b="0" i="0" dirty="0">
                <a:solidFill>
                  <a:srgbClr val="000000"/>
                </a:solidFill>
                <a:effectLst/>
              </a:rPr>
              <a:t>It is a  “recording” because “how else could the recipient observe the person if that person's image had it not been recorded and transmitted to them" </a:t>
            </a:r>
          </a:p>
          <a:p>
            <a:pPr algn="l">
              <a:spcBef>
                <a:spcPts val="0"/>
              </a:spcBef>
              <a:spcAft>
                <a:spcPts val="0"/>
              </a:spcAft>
            </a:pPr>
            <a:r>
              <a:rPr lang="en-CA" sz="2400" b="0" i="0" dirty="0">
                <a:solidFill>
                  <a:srgbClr val="000000"/>
                </a:solidFill>
                <a:effectLst/>
              </a:rPr>
              <a:t>Expert evidence in the area was unnecessary because triers of fact </a:t>
            </a:r>
            <a:r>
              <a:rPr lang="en-CA" sz="2400" b="1" i="0" dirty="0">
                <a:solidFill>
                  <a:srgbClr val="000000"/>
                </a:solidFill>
                <a:effectLst/>
              </a:rPr>
              <a:t>do not need assistance from those with specialized skills</a:t>
            </a:r>
            <a:r>
              <a:rPr lang="en-CA" sz="2400" b="0" i="0" dirty="0">
                <a:solidFill>
                  <a:srgbClr val="000000"/>
                </a:solidFill>
                <a:effectLst/>
              </a:rPr>
              <a:t> to form correct judgments on matters relating to video messaging applications. </a:t>
            </a:r>
          </a:p>
          <a:p>
            <a:r>
              <a:rPr lang="en-CA" sz="2400" b="1" i="0" dirty="0">
                <a:solidFill>
                  <a:srgbClr val="000000"/>
                </a:solidFill>
                <a:effectLst/>
              </a:rPr>
              <a:t>The general functioning of iPhones today is not the stuff of experts. iPhone users can explain what applications are and what use they make of them.</a:t>
            </a:r>
          </a:p>
          <a:p>
            <a:pPr marL="0" indent="0">
              <a:buNone/>
            </a:pPr>
            <a:endParaRPr lang="en-CA" b="1" i="0" dirty="0">
              <a:solidFill>
                <a:srgbClr val="000000"/>
              </a:solidFill>
              <a:effectLst/>
            </a:endParaRPr>
          </a:p>
          <a:p>
            <a:pPr marL="0" indent="0">
              <a:buNone/>
            </a:pPr>
            <a:r>
              <a:rPr lang="en-CA" i="1" dirty="0">
                <a:solidFill>
                  <a:srgbClr val="000000"/>
                </a:solidFill>
              </a:rPr>
              <a:t>R v Walsh</a:t>
            </a:r>
            <a:r>
              <a:rPr lang="en-CA" dirty="0">
                <a:solidFill>
                  <a:srgbClr val="000000"/>
                </a:solidFill>
              </a:rPr>
              <a:t>, 2021 ONCA 43</a:t>
            </a:r>
            <a:endParaRPr lang="en-CA" i="0" dirty="0">
              <a:solidFill>
                <a:srgbClr val="000000"/>
              </a:solidFill>
              <a:effectLst/>
            </a:endParaRPr>
          </a:p>
          <a:p>
            <a:endParaRPr lang="en-CA" dirty="0"/>
          </a:p>
        </p:txBody>
      </p:sp>
    </p:spTree>
    <p:extLst>
      <p:ext uri="{BB962C8B-B14F-4D97-AF65-F5344CB8AC3E}">
        <p14:creationId xmlns:p14="http://schemas.microsoft.com/office/powerpoint/2010/main" val="700190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9749-58B7-46E5-88D5-BB692229B8B8}"/>
              </a:ext>
            </a:extLst>
          </p:cNvPr>
          <p:cNvSpPr>
            <a:spLocks noGrp="1"/>
          </p:cNvSpPr>
          <p:nvPr>
            <p:ph type="title"/>
          </p:nvPr>
        </p:nvSpPr>
        <p:spPr/>
        <p:txBody>
          <a:bodyPr/>
          <a:lstStyle/>
          <a:p>
            <a:r>
              <a:rPr lang="en-US" dirty="0"/>
              <a:t>Computer Stuff </a:t>
            </a:r>
            <a:endParaRPr lang="en-CA" dirty="0"/>
          </a:p>
        </p:txBody>
      </p:sp>
      <p:sp>
        <p:nvSpPr>
          <p:cNvPr id="3" name="Content Placeholder 2">
            <a:extLst>
              <a:ext uri="{FF2B5EF4-FFF2-40B4-BE49-F238E27FC236}">
                <a16:creationId xmlns:a16="http://schemas.microsoft.com/office/drawing/2014/main" id="{52BC2A5E-6325-49D9-92DD-F0CFB235EBE8}"/>
              </a:ext>
            </a:extLst>
          </p:cNvPr>
          <p:cNvSpPr>
            <a:spLocks noGrp="1"/>
          </p:cNvSpPr>
          <p:nvPr>
            <p:ph idx="1"/>
          </p:nvPr>
        </p:nvSpPr>
        <p:spPr>
          <a:xfrm>
            <a:off x="1321321" y="2400301"/>
            <a:ext cx="9637411" cy="3530600"/>
          </a:xfrm>
        </p:spPr>
        <p:txBody>
          <a:bodyPr>
            <a:normAutofit lnSpcReduction="10000"/>
          </a:bodyPr>
          <a:lstStyle/>
          <a:p>
            <a:r>
              <a:rPr lang="en-CA" b="0" i="0" dirty="0">
                <a:effectLst/>
                <a:latin typeface="Segoe UI" panose="020B0502040204020203" pitchFamily="34" charset="0"/>
              </a:rPr>
              <a:t>Regardless, </a:t>
            </a:r>
            <a:r>
              <a:rPr lang="en-CA" b="1" i="0" dirty="0">
                <a:effectLst/>
                <a:latin typeface="Segoe UI" panose="020B0502040204020203" pitchFamily="34" charset="0"/>
              </a:rPr>
              <a:t>expert evidence is not required to explain generally how commonplace technologies such as Facebook, text messaging or email operate if a lay witness familiar with their use can give such testimony</a:t>
            </a:r>
          </a:p>
          <a:p>
            <a:pPr lvl="1"/>
            <a:r>
              <a:rPr lang="en-CA" b="0" i="1" dirty="0">
                <a:effectLst/>
                <a:latin typeface="Segoe UI" panose="020B0502040204020203" pitchFamily="34" charset="0"/>
              </a:rPr>
              <a:t>R v Ball</a:t>
            </a:r>
            <a:r>
              <a:rPr lang="en-CA" b="0" i="0" dirty="0">
                <a:effectLst/>
                <a:latin typeface="Segoe UI" panose="020B0502040204020203" pitchFamily="34" charset="0"/>
              </a:rPr>
              <a:t>, </a:t>
            </a:r>
            <a:r>
              <a:rPr lang="en-CA" b="0" i="0" strike="noStrike" dirty="0">
                <a:effectLst/>
                <a:latin typeface="Segoe UI" panose="020B0502040204020203" pitchFamily="34" charset="0"/>
              </a:rPr>
              <a:t>2019 BCCA 32</a:t>
            </a:r>
          </a:p>
          <a:p>
            <a:r>
              <a:rPr lang="en-CA" dirty="0">
                <a:latin typeface="Segoe UI" panose="020B0502040204020203" pitchFamily="34" charset="0"/>
              </a:rPr>
              <a:t>The fact that an IP address will change if the computer is disconnected from and then reconnected to the computer network IS MUNDANE factual evidence about the operation of internet services that requires no specialized knowledge to observe or understand. </a:t>
            </a:r>
          </a:p>
          <a:p>
            <a:pPr lvl="1"/>
            <a:r>
              <a:rPr lang="en-CA" b="0" i="1" strike="noStrike" dirty="0">
                <a:effectLst/>
                <a:latin typeface="Segoe UI" panose="020B0502040204020203" pitchFamily="34" charset="0"/>
              </a:rPr>
              <a:t>R v JT</a:t>
            </a:r>
            <a:r>
              <a:rPr lang="en-CA" b="0" i="0" strike="noStrike" dirty="0">
                <a:effectLst/>
                <a:latin typeface="Segoe UI" panose="020B0502040204020203" pitchFamily="34" charset="0"/>
              </a:rPr>
              <a:t>, 2021 ONCA 922</a:t>
            </a:r>
          </a:p>
          <a:p>
            <a:r>
              <a:rPr lang="en-US" dirty="0"/>
              <a:t>Access dates and file systems are factual technical information not expert opinion evidence:</a:t>
            </a:r>
          </a:p>
          <a:p>
            <a:pPr lvl="1"/>
            <a:r>
              <a:rPr lang="en-US" i="1" dirty="0"/>
              <a:t>R v </a:t>
            </a:r>
            <a:r>
              <a:rPr lang="en-US" i="1" dirty="0" err="1"/>
              <a:t>Durigon</a:t>
            </a:r>
            <a:r>
              <a:rPr lang="en-US" dirty="0"/>
              <a:t>, 2017 ONSC 7075</a:t>
            </a:r>
          </a:p>
          <a:p>
            <a:pPr marL="402336" lvl="1" indent="0">
              <a:buNone/>
            </a:pPr>
            <a:endParaRPr lang="en-CA" b="0" i="0" strike="noStrike" dirty="0">
              <a:effectLst/>
              <a:latin typeface="Segoe UI" panose="020B0502040204020203" pitchFamily="34" charset="0"/>
            </a:endParaRPr>
          </a:p>
          <a:p>
            <a:pPr marL="0" indent="0">
              <a:buNone/>
            </a:pPr>
            <a:endParaRPr lang="en-CA" dirty="0">
              <a:latin typeface="Segoe UI" panose="020B0502040204020203" pitchFamily="34" charset="0"/>
            </a:endParaRPr>
          </a:p>
          <a:p>
            <a:pPr marL="0" indent="0">
              <a:buNone/>
            </a:pPr>
            <a:endParaRPr lang="en-CA" dirty="0"/>
          </a:p>
        </p:txBody>
      </p:sp>
    </p:spTree>
    <p:extLst>
      <p:ext uri="{BB962C8B-B14F-4D97-AF65-F5344CB8AC3E}">
        <p14:creationId xmlns:p14="http://schemas.microsoft.com/office/powerpoint/2010/main" val="114214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 name="Rectangle 1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AC78065-C3A4-445A-ADF5-A900984B83CF}"/>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a:solidFill>
                  <a:srgbClr val="EBEBEB"/>
                </a:solidFill>
                <a:latin typeface="+mj-lt"/>
                <a:ea typeface="+mj-ea"/>
                <a:cs typeface="+mj-cs"/>
              </a:rPr>
              <a:t>Best Practices 	</a:t>
            </a:r>
          </a:p>
        </p:txBody>
      </p:sp>
      <p:sp>
        <p:nvSpPr>
          <p:cNvPr id="4" name="Slide Number Placeholder 3">
            <a:extLst>
              <a:ext uri="{FF2B5EF4-FFF2-40B4-BE49-F238E27FC236}">
                <a16:creationId xmlns:a16="http://schemas.microsoft.com/office/drawing/2014/main" id="{B3595AC9-4263-487F-85D8-540D912A3A72}"/>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a:spcAft>
                <a:spcPts val="600"/>
              </a:spcAft>
            </a:pPr>
            <a:fld id="{1789C0F2-17E0-497A-9BBE-0C73201AAFE3}" type="slidenum">
              <a:rPr lang="en-US">
                <a:solidFill>
                  <a:srgbClr val="FFFFFF"/>
                </a:solidFill>
              </a:rPr>
              <a:pPr>
                <a:spcAft>
                  <a:spcPts val="600"/>
                </a:spcAft>
              </a:pPr>
              <a:t>22</a:t>
            </a:fld>
            <a:endParaRPr lang="en-US">
              <a:solidFill>
                <a:srgbClr val="FFFFFF"/>
              </a:solidFill>
            </a:endParaRPr>
          </a:p>
        </p:txBody>
      </p:sp>
      <p:pic>
        <p:nvPicPr>
          <p:cNvPr id="6" name="Picture 5">
            <a:extLst>
              <a:ext uri="{FF2B5EF4-FFF2-40B4-BE49-F238E27FC236}">
                <a16:creationId xmlns:a16="http://schemas.microsoft.com/office/drawing/2014/main" id="{4ACF7D83-B504-43CD-90D2-A9C0D5C95D61}"/>
              </a:ext>
            </a:extLst>
          </p:cNvPr>
          <p:cNvPicPr>
            <a:picLocks noChangeAspect="1"/>
          </p:cNvPicPr>
          <p:nvPr/>
        </p:nvPicPr>
        <p:blipFill>
          <a:blip r:embed="rId3"/>
          <a:stretch>
            <a:fillRect/>
          </a:stretch>
        </p:blipFill>
        <p:spPr>
          <a:xfrm>
            <a:off x="1299981" y="1113063"/>
            <a:ext cx="6090471"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2197984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6BE1-A906-45C2-9659-1A2D3B39AD53}"/>
              </a:ext>
            </a:extLst>
          </p:cNvPr>
          <p:cNvSpPr>
            <a:spLocks noGrp="1"/>
          </p:cNvSpPr>
          <p:nvPr>
            <p:ph type="title"/>
          </p:nvPr>
        </p:nvSpPr>
        <p:spPr/>
        <p:txBody>
          <a:bodyPr/>
          <a:lstStyle/>
          <a:p>
            <a:r>
              <a:rPr lang="en-US" dirty="0"/>
              <a:t>Case Management	</a:t>
            </a:r>
            <a:endParaRPr lang="en-CA" dirty="0"/>
          </a:p>
        </p:txBody>
      </p:sp>
      <p:sp>
        <p:nvSpPr>
          <p:cNvPr id="3" name="Content Placeholder 2">
            <a:extLst>
              <a:ext uri="{FF2B5EF4-FFF2-40B4-BE49-F238E27FC236}">
                <a16:creationId xmlns:a16="http://schemas.microsoft.com/office/drawing/2014/main" id="{AFBDC58C-8938-474E-BAC8-8DFF55F63565}"/>
              </a:ext>
            </a:extLst>
          </p:cNvPr>
          <p:cNvSpPr>
            <a:spLocks noGrp="1"/>
          </p:cNvSpPr>
          <p:nvPr>
            <p:ph idx="1"/>
          </p:nvPr>
        </p:nvSpPr>
        <p:spPr/>
        <p:txBody>
          <a:bodyPr>
            <a:normAutofit fontScale="92500" lnSpcReduction="10000"/>
          </a:bodyPr>
          <a:lstStyle/>
          <a:p>
            <a:r>
              <a:rPr lang="en-US" dirty="0"/>
              <a:t>Ask yourself do you need an expert? </a:t>
            </a:r>
          </a:p>
          <a:p>
            <a:pPr lvl="1"/>
            <a:r>
              <a:rPr lang="en-US" dirty="0"/>
              <a:t>Recall that forensic pathologists can provide opinions on the identification, cause, mechanism of injuries and the instruments that cause them even on living victims (strangulation cases) </a:t>
            </a:r>
          </a:p>
          <a:p>
            <a:pPr lvl="1"/>
            <a:r>
              <a:rPr lang="en-US" dirty="0"/>
              <a:t>Sexual assault nurse examiner: rarely will be an expert witness but sometimes the examiner may be </a:t>
            </a:r>
            <a:r>
              <a:rPr lang="en-CA" b="0" i="0" dirty="0">
                <a:effectLst/>
                <a:latin typeface="Segoe UI" panose="020B0502040204020203" pitchFamily="34" charset="0"/>
              </a:rPr>
              <a:t>as permitted her to give evidence concerning topics such as the  painfulness of the observed injuries on the complainant: </a:t>
            </a:r>
            <a:r>
              <a:rPr lang="en-CA" b="0" i="1" dirty="0">
                <a:effectLst/>
                <a:latin typeface="Segoe UI" panose="020B0502040204020203" pitchFamily="34" charset="0"/>
              </a:rPr>
              <a:t>R v MacMillan, </a:t>
            </a:r>
            <a:r>
              <a:rPr lang="en-CA" b="0" i="0" strike="noStrike" dirty="0">
                <a:effectLst/>
                <a:latin typeface="Segoe UI" panose="020B0502040204020203" pitchFamily="34" charset="0"/>
              </a:rPr>
              <a:t>2019 ONSC 5769</a:t>
            </a:r>
            <a:endParaRPr lang="en-US" dirty="0"/>
          </a:p>
          <a:p>
            <a:r>
              <a:rPr lang="en-US" dirty="0"/>
              <a:t>Comply with 657.3</a:t>
            </a:r>
          </a:p>
          <a:p>
            <a:r>
              <a:rPr lang="en-US" dirty="0"/>
              <a:t>When in doubt about whether you need or will call the expert comply with 657.3</a:t>
            </a:r>
          </a:p>
          <a:p>
            <a:r>
              <a:rPr lang="en-US" dirty="0"/>
              <a:t>The remedy for non-compliance with 657.3 is an adjournment</a:t>
            </a:r>
          </a:p>
          <a:p>
            <a:pPr lvl="1"/>
            <a:r>
              <a:rPr lang="en-US" dirty="0"/>
              <a:t>See 657.3(4) and </a:t>
            </a:r>
            <a:r>
              <a:rPr lang="en-US" i="1" dirty="0"/>
              <a:t>R v Horan</a:t>
            </a:r>
            <a:r>
              <a:rPr lang="en-US" dirty="0"/>
              <a:t>, 2008 ONCA 589</a:t>
            </a:r>
          </a:p>
          <a:p>
            <a:pPr lvl="1"/>
            <a:endParaRPr lang="en-US" dirty="0"/>
          </a:p>
          <a:p>
            <a:pPr lvl="1"/>
            <a:endParaRPr lang="en-US" dirty="0"/>
          </a:p>
          <a:p>
            <a:pPr marL="402336" lvl="1" indent="0">
              <a:buNone/>
            </a:pPr>
            <a:endParaRPr lang="en-CA" dirty="0"/>
          </a:p>
        </p:txBody>
      </p:sp>
    </p:spTree>
    <p:extLst>
      <p:ext uri="{BB962C8B-B14F-4D97-AF65-F5344CB8AC3E}">
        <p14:creationId xmlns:p14="http://schemas.microsoft.com/office/powerpoint/2010/main" val="614970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C629-8B21-492E-B1CF-7E982AD70639}"/>
              </a:ext>
            </a:extLst>
          </p:cNvPr>
          <p:cNvSpPr>
            <a:spLocks noGrp="1"/>
          </p:cNvSpPr>
          <p:nvPr>
            <p:ph type="title"/>
          </p:nvPr>
        </p:nvSpPr>
        <p:spPr/>
        <p:txBody>
          <a:bodyPr/>
          <a:lstStyle/>
          <a:p>
            <a:r>
              <a:rPr lang="en-US" dirty="0"/>
              <a:t>Role of Crown </a:t>
            </a:r>
            <a:endParaRPr lang="en-CA" dirty="0"/>
          </a:p>
        </p:txBody>
      </p:sp>
      <p:sp>
        <p:nvSpPr>
          <p:cNvPr id="3" name="Content Placeholder 2">
            <a:extLst>
              <a:ext uri="{FF2B5EF4-FFF2-40B4-BE49-F238E27FC236}">
                <a16:creationId xmlns:a16="http://schemas.microsoft.com/office/drawing/2014/main" id="{1CEB8158-BD83-42C0-A194-F859F9FC9523}"/>
              </a:ext>
            </a:extLst>
          </p:cNvPr>
          <p:cNvSpPr>
            <a:spLocks noGrp="1"/>
          </p:cNvSpPr>
          <p:nvPr>
            <p:ph idx="1"/>
          </p:nvPr>
        </p:nvSpPr>
        <p:spPr>
          <a:xfrm>
            <a:off x="1152509" y="2489200"/>
            <a:ext cx="9707749" cy="3530600"/>
          </a:xfrm>
        </p:spPr>
        <p:txBody>
          <a:bodyPr>
            <a:normAutofit/>
          </a:bodyPr>
          <a:lstStyle/>
          <a:p>
            <a:pPr marL="215900" indent="0" algn="l">
              <a:spcBef>
                <a:spcPts val="0"/>
              </a:spcBef>
              <a:spcAft>
                <a:spcPts val="0"/>
              </a:spcAft>
              <a:buNone/>
            </a:pPr>
            <a:r>
              <a:rPr lang="en-CA" sz="2000" b="0" i="0" dirty="0">
                <a:effectLst/>
                <a:latin typeface="Arial" panose="020B0604020202020204" pitchFamily="34" charset="0"/>
              </a:rPr>
              <a:t> </a:t>
            </a:r>
            <a:endParaRPr lang="en-CA" sz="2000" b="0" i="0" dirty="0">
              <a:effectLst/>
              <a:latin typeface="Times New Roman" panose="02020603050405020304" pitchFamily="18" charset="0"/>
            </a:endParaRPr>
          </a:p>
          <a:p>
            <a:pPr algn="l">
              <a:spcBef>
                <a:spcPts val="0"/>
              </a:spcBef>
              <a:spcAft>
                <a:spcPts val="0"/>
              </a:spcAft>
            </a:pPr>
            <a:r>
              <a:rPr lang="en-CA" sz="2000" b="0" i="0" dirty="0">
                <a:effectLst/>
                <a:latin typeface="Arial" panose="020B0604020202020204" pitchFamily="34" charset="0"/>
              </a:rPr>
              <a:t>Prepare your expert to testify. </a:t>
            </a:r>
          </a:p>
          <a:p>
            <a:pPr lvl="1">
              <a:spcBef>
                <a:spcPts val="0"/>
              </a:spcBef>
            </a:pPr>
            <a:r>
              <a:rPr lang="en-CA" sz="1800" dirty="0">
                <a:latin typeface="Arial" panose="020B0604020202020204" pitchFamily="34" charset="0"/>
              </a:rPr>
              <a:t>Do not make assumptions about their familiarity with the process</a:t>
            </a:r>
          </a:p>
          <a:p>
            <a:pPr lvl="1">
              <a:spcBef>
                <a:spcPts val="0"/>
              </a:spcBef>
            </a:pPr>
            <a:r>
              <a:rPr lang="en-CA" sz="1800" b="0" i="0" dirty="0">
                <a:effectLst/>
                <a:latin typeface="Arial" panose="020B0604020202020204" pitchFamily="34" charset="0"/>
              </a:rPr>
              <a:t>Do no</a:t>
            </a:r>
            <a:r>
              <a:rPr lang="en-CA" sz="1800" dirty="0">
                <a:latin typeface="Arial" panose="020B0604020202020204" pitchFamily="34" charset="0"/>
              </a:rPr>
              <a:t>t assume they will say out loud what is in their report </a:t>
            </a:r>
          </a:p>
          <a:p>
            <a:pPr lvl="1">
              <a:spcBef>
                <a:spcPts val="0"/>
              </a:spcBef>
            </a:pPr>
            <a:r>
              <a:rPr lang="en-CA" sz="1800" dirty="0">
                <a:latin typeface="Arial" panose="020B0604020202020204" pitchFamily="34" charset="0"/>
              </a:rPr>
              <a:t>Do not assume they understand the difference between their evidence and being qualified </a:t>
            </a:r>
          </a:p>
          <a:p>
            <a:pPr lvl="1">
              <a:spcBef>
                <a:spcPts val="0"/>
              </a:spcBef>
            </a:pPr>
            <a:r>
              <a:rPr lang="en-CA" sz="1800" dirty="0">
                <a:latin typeface="Arial" panose="020B0604020202020204" pitchFamily="34" charset="0"/>
              </a:rPr>
              <a:t>Have a police officer present when meeting with them </a:t>
            </a:r>
          </a:p>
          <a:p>
            <a:pPr lvl="1">
              <a:spcBef>
                <a:spcPts val="0"/>
              </a:spcBef>
            </a:pPr>
            <a:r>
              <a:rPr lang="en-CA" sz="1800" dirty="0">
                <a:latin typeface="Arial" panose="020B0604020202020204" pitchFamily="34" charset="0"/>
              </a:rPr>
              <a:t>Emailing your expert? </a:t>
            </a:r>
          </a:p>
          <a:p>
            <a:pPr marL="402336" lvl="1" indent="0">
              <a:spcBef>
                <a:spcPts val="0"/>
              </a:spcBef>
              <a:buNone/>
            </a:pPr>
            <a:endParaRPr lang="en-CA" sz="1800" b="0" i="0" dirty="0">
              <a:effectLst/>
              <a:latin typeface="Arial" panose="020B0604020202020204" pitchFamily="34" charset="0"/>
            </a:endParaRPr>
          </a:p>
          <a:p>
            <a:pPr algn="l">
              <a:spcBef>
                <a:spcPts val="0"/>
              </a:spcBef>
              <a:spcAft>
                <a:spcPts val="0"/>
              </a:spcAft>
            </a:pPr>
            <a:r>
              <a:rPr lang="en-CA" sz="2000" b="0" i="0" dirty="0">
                <a:effectLst/>
                <a:latin typeface="Arial" panose="020B0604020202020204" pitchFamily="34" charset="0"/>
              </a:rPr>
              <a:t>The Prosecutor who tenders expert evidence must ensure that it is presented to the court with no more, and no less, than its legitimate force and effect. [CAP]</a:t>
            </a:r>
          </a:p>
          <a:p>
            <a:pPr algn="l">
              <a:spcBef>
                <a:spcPts val="0"/>
              </a:spcBef>
              <a:spcAft>
                <a:spcPts val="0"/>
              </a:spcAft>
            </a:pPr>
            <a:endParaRPr lang="en-CA" sz="2000" b="0" i="0" dirty="0">
              <a:effectLst/>
              <a:latin typeface="Times New Roman" panose="02020603050405020304" pitchFamily="18" charset="0"/>
            </a:endParaRPr>
          </a:p>
          <a:p>
            <a:endParaRPr lang="en-CA" sz="2000" dirty="0"/>
          </a:p>
        </p:txBody>
      </p:sp>
    </p:spTree>
    <p:extLst>
      <p:ext uri="{BB962C8B-B14F-4D97-AF65-F5344CB8AC3E}">
        <p14:creationId xmlns:p14="http://schemas.microsoft.com/office/powerpoint/2010/main" val="189923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D322-34DD-49A2-A99F-50796EFF0C5E}"/>
              </a:ext>
            </a:extLst>
          </p:cNvPr>
          <p:cNvSpPr>
            <a:spLocks noGrp="1"/>
          </p:cNvSpPr>
          <p:nvPr>
            <p:ph type="title"/>
          </p:nvPr>
        </p:nvSpPr>
        <p:spPr/>
        <p:txBody>
          <a:bodyPr/>
          <a:lstStyle/>
          <a:p>
            <a:r>
              <a:rPr lang="en-US" dirty="0"/>
              <a:t>Qualifying the Expert </a:t>
            </a:r>
            <a:endParaRPr lang="en-CA" dirty="0"/>
          </a:p>
        </p:txBody>
      </p:sp>
      <p:sp>
        <p:nvSpPr>
          <p:cNvPr id="3" name="Content Placeholder 2">
            <a:extLst>
              <a:ext uri="{FF2B5EF4-FFF2-40B4-BE49-F238E27FC236}">
                <a16:creationId xmlns:a16="http://schemas.microsoft.com/office/drawing/2014/main" id="{DAF446AA-418B-4C21-915B-43171B6B7F2B}"/>
              </a:ext>
            </a:extLst>
          </p:cNvPr>
          <p:cNvSpPr>
            <a:spLocks noGrp="1"/>
          </p:cNvSpPr>
          <p:nvPr>
            <p:ph idx="1"/>
          </p:nvPr>
        </p:nvSpPr>
        <p:spPr>
          <a:xfrm>
            <a:off x="1152509" y="2489200"/>
            <a:ext cx="10326728" cy="3530600"/>
          </a:xfrm>
        </p:spPr>
        <p:txBody>
          <a:bodyPr>
            <a:normAutofit lnSpcReduction="10000"/>
          </a:bodyPr>
          <a:lstStyle/>
          <a:p>
            <a:pPr marL="0" indent="0" algn="l">
              <a:spcBef>
                <a:spcPts val="0"/>
              </a:spcBef>
              <a:spcAft>
                <a:spcPts val="0"/>
              </a:spcAft>
              <a:buNone/>
            </a:pPr>
            <a:endParaRPr lang="en-CA" sz="1800" b="0" i="0" dirty="0">
              <a:effectLst/>
              <a:latin typeface="Times New Roman" panose="02020603050405020304" pitchFamily="18" charset="0"/>
            </a:endParaRPr>
          </a:p>
          <a:p>
            <a:pPr algn="l">
              <a:spcBef>
                <a:spcPts val="0"/>
              </a:spcBef>
              <a:spcAft>
                <a:spcPts val="0"/>
              </a:spcAft>
            </a:pPr>
            <a:r>
              <a:rPr lang="en-CA" sz="1800" b="0" i="0" dirty="0">
                <a:effectLst/>
                <a:latin typeface="Arial" panose="020B0604020202020204" pitchFamily="34" charset="0"/>
              </a:rPr>
              <a:t>When qualifying an expert to provide an opinion, the Prosecutor should:</a:t>
            </a:r>
            <a:endParaRPr lang="en-CA" sz="1800" b="0" i="0" dirty="0">
              <a:effectLst/>
              <a:latin typeface="Times New Roman" panose="02020603050405020304" pitchFamily="18" charset="0"/>
            </a:endParaRPr>
          </a:p>
          <a:p>
            <a:pPr marL="0" indent="0" algn="l">
              <a:spcBef>
                <a:spcPts val="0"/>
              </a:spcBef>
              <a:spcAft>
                <a:spcPts val="0"/>
              </a:spcAft>
              <a:buNone/>
            </a:pPr>
            <a:endParaRPr lang="en-CA" sz="1800" b="0" i="0" dirty="0">
              <a:effectLst/>
              <a:latin typeface="Times New Roman" panose="02020603050405020304" pitchFamily="18" charset="0"/>
            </a:endParaRPr>
          </a:p>
          <a:p>
            <a:pPr marL="762127" lvl="1">
              <a:spcBef>
                <a:spcPts val="0"/>
              </a:spcBef>
              <a:buFont typeface="+mj-lt"/>
              <a:buAutoNum type="alphaLcPeriod"/>
            </a:pPr>
            <a:r>
              <a:rPr lang="en-CA" b="0" i="0" dirty="0">
                <a:effectLst/>
                <a:latin typeface="Arial" panose="020B0604020202020204" pitchFamily="34" charset="0"/>
              </a:rPr>
              <a:t>Have the expert testify to his or her recognition and acceptance of the duty to provide objective, impartial, and independent assistance to the court: </a:t>
            </a:r>
            <a:r>
              <a:rPr lang="en-CA" b="0" i="1" dirty="0">
                <a:effectLst/>
                <a:latin typeface="Arial" panose="020B0604020202020204" pitchFamily="34" charset="0"/>
              </a:rPr>
              <a:t>White Burgess </a:t>
            </a:r>
            <a:r>
              <a:rPr lang="en-CA" b="0" i="1" dirty="0" err="1">
                <a:effectLst/>
                <a:latin typeface="Arial" panose="020B0604020202020204" pitchFamily="34" charset="0"/>
              </a:rPr>
              <a:t>Langille</a:t>
            </a:r>
            <a:r>
              <a:rPr lang="en-CA" b="0" i="1" dirty="0">
                <a:effectLst/>
                <a:latin typeface="Arial" panose="020B0604020202020204" pitchFamily="34" charset="0"/>
              </a:rPr>
              <a:t> </a:t>
            </a:r>
            <a:r>
              <a:rPr lang="en-CA" b="0" i="0" dirty="0">
                <a:effectLst/>
                <a:latin typeface="Arial" panose="020B0604020202020204" pitchFamily="34" charset="0"/>
              </a:rPr>
              <a:t>at para. 45;</a:t>
            </a:r>
          </a:p>
          <a:p>
            <a:pPr marL="762127" lvl="1">
              <a:spcBef>
                <a:spcPts val="0"/>
              </a:spcBef>
              <a:buFont typeface="+mj-lt"/>
              <a:buAutoNum type="alphaLcPeriod"/>
            </a:pPr>
            <a:r>
              <a:rPr lang="en-CA" b="0" i="0" dirty="0">
                <a:effectLst/>
                <a:latin typeface="Arial" panose="020B0604020202020204" pitchFamily="34" charset="0"/>
              </a:rPr>
              <a:t>Ensure that the nature and scope of the proposed expert evidence is properly circumscribed; and</a:t>
            </a:r>
          </a:p>
          <a:p>
            <a:pPr marL="753491" lvl="1">
              <a:spcBef>
                <a:spcPts val="0"/>
              </a:spcBef>
              <a:buFont typeface="+mj-lt"/>
              <a:buAutoNum type="alphaLcPeriod"/>
            </a:pPr>
            <a:r>
              <a:rPr lang="en-CA" b="0" i="0" dirty="0">
                <a:effectLst/>
                <a:latin typeface="Arial" panose="020B0604020202020204" pitchFamily="34" charset="0"/>
              </a:rPr>
              <a:t>Make every effort to ensure that those limitations are fully impressed upon the court:</a:t>
            </a:r>
            <a:r>
              <a:rPr lang="en-CA" dirty="0">
                <a:latin typeface="Arial" panose="020B0604020202020204" pitchFamily="34" charset="0"/>
              </a:rPr>
              <a:t> </a:t>
            </a:r>
            <a:r>
              <a:rPr lang="en-CA" i="1" dirty="0">
                <a:latin typeface="Arial" panose="020B0604020202020204" pitchFamily="34" charset="0"/>
              </a:rPr>
              <a:t>R v </a:t>
            </a:r>
            <a:r>
              <a:rPr lang="en-CA" b="0" i="1" dirty="0">
                <a:effectLst/>
                <a:latin typeface="Arial" panose="020B0604020202020204" pitchFamily="34" charset="0"/>
              </a:rPr>
              <a:t>Abbey</a:t>
            </a:r>
            <a:r>
              <a:rPr lang="en-CA" b="0" i="0" dirty="0">
                <a:effectLst/>
                <a:latin typeface="Arial" panose="020B0604020202020204" pitchFamily="34" charset="0"/>
              </a:rPr>
              <a:t>, </a:t>
            </a:r>
            <a:r>
              <a:rPr lang="en-CA" b="0" i="0" u="none" strike="noStrike" dirty="0">
                <a:effectLst/>
                <a:latin typeface="Arial" panose="020B0604020202020204" pitchFamily="34" charset="0"/>
              </a:rPr>
              <a:t>[2009] OJ No 3534</a:t>
            </a:r>
            <a:r>
              <a:rPr lang="en-CA" b="0" i="0" dirty="0">
                <a:effectLst/>
                <a:latin typeface="Arial" panose="020B0604020202020204" pitchFamily="34" charset="0"/>
              </a:rPr>
              <a:t> (CA)</a:t>
            </a:r>
          </a:p>
          <a:p>
            <a:pPr marL="753491" lvl="1">
              <a:spcBef>
                <a:spcPts val="0"/>
              </a:spcBef>
              <a:buFont typeface="+mj-lt"/>
              <a:buAutoNum type="alphaLcPeriod"/>
            </a:pPr>
            <a:endParaRPr lang="en-CA" dirty="0">
              <a:latin typeface="Arial" panose="020B0604020202020204" pitchFamily="34" charset="0"/>
            </a:endParaRPr>
          </a:p>
          <a:p>
            <a:pPr marL="410591">
              <a:spcBef>
                <a:spcPts val="0"/>
              </a:spcBef>
              <a:buFont typeface="Wingdings" panose="05000000000000000000" pitchFamily="2" charset="2"/>
              <a:buChar char="Ø"/>
            </a:pPr>
            <a:r>
              <a:rPr lang="en-CA" dirty="0">
                <a:latin typeface="Arial" panose="020B0604020202020204" pitchFamily="34" charset="0"/>
              </a:rPr>
              <a:t>Seek admissions with respect to qualifications </a:t>
            </a:r>
          </a:p>
          <a:p>
            <a:pPr marL="753491" lvl="1">
              <a:spcBef>
                <a:spcPts val="0"/>
              </a:spcBef>
              <a:buFont typeface="Wingdings" panose="05000000000000000000" pitchFamily="2" charset="2"/>
              <a:buChar char="Ø"/>
            </a:pPr>
            <a:r>
              <a:rPr lang="en-CA" b="0" i="0" dirty="0">
                <a:effectLst/>
                <a:latin typeface="Arial" panose="020B0604020202020204" pitchFamily="34" charset="0"/>
              </a:rPr>
              <a:t>Where there </a:t>
            </a:r>
            <a:r>
              <a:rPr lang="en-CA" dirty="0">
                <a:latin typeface="Arial" panose="020B0604020202020204" pitchFamily="34" charset="0"/>
              </a:rPr>
              <a:t>is no admission the burden is on the Crown to satisfy the Court that the expert is qualified. </a:t>
            </a:r>
          </a:p>
          <a:p>
            <a:pPr marL="753491" lvl="1">
              <a:spcBef>
                <a:spcPts val="0"/>
              </a:spcBef>
              <a:buFont typeface="Wingdings" panose="05000000000000000000" pitchFamily="2" charset="2"/>
              <a:buChar char="Ø"/>
            </a:pPr>
            <a:endParaRPr lang="en-CA" b="0" i="0" dirty="0">
              <a:effectLst/>
              <a:latin typeface="Arial" panose="020B0604020202020204" pitchFamily="34" charset="0"/>
            </a:endParaRPr>
          </a:p>
          <a:p>
            <a:r>
              <a:rPr lang="en-CA" dirty="0"/>
              <a:t>There is no such thing as a blended </a:t>
            </a:r>
            <a:r>
              <a:rPr lang="en-CA" i="1" dirty="0" err="1"/>
              <a:t>voir</a:t>
            </a:r>
            <a:r>
              <a:rPr lang="en-CA" i="1" dirty="0"/>
              <a:t> dire </a:t>
            </a:r>
            <a:r>
              <a:rPr lang="en-CA" dirty="0"/>
              <a:t>on qualifications and the trial proper. </a:t>
            </a:r>
          </a:p>
        </p:txBody>
      </p:sp>
      <p:sp>
        <p:nvSpPr>
          <p:cNvPr id="4" name="Slide Number Placeholder 3">
            <a:extLst>
              <a:ext uri="{FF2B5EF4-FFF2-40B4-BE49-F238E27FC236}">
                <a16:creationId xmlns:a16="http://schemas.microsoft.com/office/drawing/2014/main" id="{9B744889-CEF6-46DF-9D4B-41CFCC39EE09}"/>
              </a:ext>
            </a:extLst>
          </p:cNvPr>
          <p:cNvSpPr>
            <a:spLocks noGrp="1"/>
          </p:cNvSpPr>
          <p:nvPr>
            <p:ph type="sldNum" sz="quarter" idx="12"/>
          </p:nvPr>
        </p:nvSpPr>
        <p:spPr/>
        <p:txBody>
          <a:bodyPr/>
          <a:lstStyle/>
          <a:p>
            <a:fld id="{1789C0F2-17E0-497A-9BBE-0C73201AAFE3}" type="slidenum">
              <a:rPr lang="en-US" smtClean="0"/>
              <a:pPr/>
              <a:t>25</a:t>
            </a:fld>
            <a:endParaRPr lang="en-US" dirty="0"/>
          </a:p>
        </p:txBody>
      </p:sp>
    </p:spTree>
    <p:extLst>
      <p:ext uri="{BB962C8B-B14F-4D97-AF65-F5344CB8AC3E}">
        <p14:creationId xmlns:p14="http://schemas.microsoft.com/office/powerpoint/2010/main" val="3612769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08DA1-061D-4584-8D11-D147742AD17A}"/>
              </a:ext>
            </a:extLst>
          </p:cNvPr>
          <p:cNvSpPr>
            <a:spLocks noGrp="1"/>
          </p:cNvSpPr>
          <p:nvPr>
            <p:ph type="title"/>
          </p:nvPr>
        </p:nvSpPr>
        <p:spPr/>
        <p:txBody>
          <a:bodyPr/>
          <a:lstStyle/>
          <a:p>
            <a:r>
              <a:rPr lang="en-US" dirty="0"/>
              <a:t>Qualifying the Expert </a:t>
            </a:r>
            <a:endParaRPr lang="en-CA" dirty="0"/>
          </a:p>
        </p:txBody>
      </p:sp>
      <p:sp>
        <p:nvSpPr>
          <p:cNvPr id="3" name="Content Placeholder 2">
            <a:extLst>
              <a:ext uri="{FF2B5EF4-FFF2-40B4-BE49-F238E27FC236}">
                <a16:creationId xmlns:a16="http://schemas.microsoft.com/office/drawing/2014/main" id="{CEE5C53E-734D-49BC-899F-788707601E68}"/>
              </a:ext>
            </a:extLst>
          </p:cNvPr>
          <p:cNvSpPr>
            <a:spLocks noGrp="1"/>
          </p:cNvSpPr>
          <p:nvPr>
            <p:ph idx="1"/>
          </p:nvPr>
        </p:nvSpPr>
        <p:spPr/>
        <p:txBody>
          <a:bodyPr/>
          <a:lstStyle/>
          <a:p>
            <a:r>
              <a:rPr lang="en-CA" dirty="0">
                <a:solidFill>
                  <a:srgbClr val="000000"/>
                </a:solidFill>
                <a:latin typeface="Arial" panose="020B0604020202020204" pitchFamily="34" charset="0"/>
              </a:rPr>
              <a:t>Be clear on what you are seeking to qualify them in </a:t>
            </a:r>
            <a:endParaRPr lang="en-CA" b="0" i="0" dirty="0">
              <a:solidFill>
                <a:srgbClr val="000000"/>
              </a:solidFill>
              <a:effectLst/>
              <a:latin typeface="Arial" panose="020B0604020202020204" pitchFamily="34" charset="0"/>
            </a:endParaRPr>
          </a:p>
          <a:p>
            <a:endParaRPr lang="en-CA" dirty="0"/>
          </a:p>
        </p:txBody>
      </p:sp>
      <p:sp>
        <p:nvSpPr>
          <p:cNvPr id="4" name="Slide Number Placeholder 3">
            <a:extLst>
              <a:ext uri="{FF2B5EF4-FFF2-40B4-BE49-F238E27FC236}">
                <a16:creationId xmlns:a16="http://schemas.microsoft.com/office/drawing/2014/main" id="{81BE5248-55EF-45BB-8B44-74772AA6B1F4}"/>
              </a:ext>
            </a:extLst>
          </p:cNvPr>
          <p:cNvSpPr>
            <a:spLocks noGrp="1"/>
          </p:cNvSpPr>
          <p:nvPr>
            <p:ph type="sldNum" sz="quarter" idx="12"/>
          </p:nvPr>
        </p:nvSpPr>
        <p:spPr/>
        <p:txBody>
          <a:bodyPr/>
          <a:lstStyle/>
          <a:p>
            <a:fld id="{1789C0F2-17E0-497A-9BBE-0C73201AAFE3}" type="slidenum">
              <a:rPr lang="en-US" smtClean="0"/>
              <a:pPr/>
              <a:t>26</a:t>
            </a:fld>
            <a:endParaRPr lang="en-US" dirty="0"/>
          </a:p>
        </p:txBody>
      </p:sp>
      <p:graphicFrame>
        <p:nvGraphicFramePr>
          <p:cNvPr id="5" name="Table 5">
            <a:extLst>
              <a:ext uri="{FF2B5EF4-FFF2-40B4-BE49-F238E27FC236}">
                <a16:creationId xmlns:a16="http://schemas.microsoft.com/office/drawing/2014/main" id="{89EB20A9-E310-4BBF-8673-77207E153E4B}"/>
              </a:ext>
            </a:extLst>
          </p:cNvPr>
          <p:cNvGraphicFramePr>
            <a:graphicFrameLocks noGrp="1"/>
          </p:cNvGraphicFramePr>
          <p:nvPr>
            <p:extLst>
              <p:ext uri="{D42A27DB-BD31-4B8C-83A1-F6EECF244321}">
                <p14:modId xmlns:p14="http://schemas.microsoft.com/office/powerpoint/2010/main" val="1670210751"/>
              </p:ext>
            </p:extLst>
          </p:nvPr>
        </p:nvGraphicFramePr>
        <p:xfrm>
          <a:off x="1680308" y="2903221"/>
          <a:ext cx="8128000" cy="3540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72075915"/>
                    </a:ext>
                  </a:extLst>
                </a:gridCol>
                <a:gridCol w="4064000">
                  <a:extLst>
                    <a:ext uri="{9D8B030D-6E8A-4147-A177-3AD203B41FA5}">
                      <a16:colId xmlns:a16="http://schemas.microsoft.com/office/drawing/2014/main" val="4129749999"/>
                    </a:ext>
                  </a:extLst>
                </a:gridCol>
              </a:tblGrid>
              <a:tr h="370840">
                <a:tc>
                  <a:txBody>
                    <a:bodyPr/>
                    <a:lstStyle/>
                    <a:p>
                      <a:r>
                        <a:rPr lang="en-US" sz="1400" dirty="0"/>
                        <a:t>BAD </a:t>
                      </a:r>
                      <a:endParaRPr lang="en-CA" sz="1400" dirty="0"/>
                    </a:p>
                  </a:txBody>
                  <a:tcPr/>
                </a:tc>
                <a:tc>
                  <a:txBody>
                    <a:bodyPr/>
                    <a:lstStyle/>
                    <a:p>
                      <a:r>
                        <a:rPr lang="en-US" sz="1400" dirty="0"/>
                        <a:t>GOOD</a:t>
                      </a:r>
                      <a:endParaRPr lang="en-CA" sz="1400" dirty="0"/>
                    </a:p>
                  </a:txBody>
                  <a:tcPr/>
                </a:tc>
                <a:extLst>
                  <a:ext uri="{0D108BD9-81ED-4DB2-BD59-A6C34878D82A}">
                    <a16:rowId xmlns:a16="http://schemas.microsoft.com/office/drawing/2014/main" val="2219491381"/>
                  </a:ext>
                </a:extLst>
              </a:tr>
              <a:tr h="370840">
                <a:tc>
                  <a:txBody>
                    <a:bodyPr/>
                    <a:lstStyle/>
                    <a:p>
                      <a:r>
                        <a:rPr lang="en-US" sz="1400" dirty="0"/>
                        <a:t>Forensic Pathology</a:t>
                      </a:r>
                      <a:endParaRPr lang="en-CA" sz="1400" dirty="0"/>
                    </a:p>
                  </a:txBody>
                  <a:tcPr/>
                </a:tc>
                <a:tc>
                  <a:txBody>
                    <a:bodyPr/>
                    <a:lstStyle/>
                    <a:p>
                      <a:r>
                        <a:rPr lang="en-US" sz="1400" kern="1200" dirty="0">
                          <a:solidFill>
                            <a:schemeClr val="dk1"/>
                          </a:solidFill>
                          <a:effectLst/>
                          <a:latin typeface="+mn-lt"/>
                          <a:ea typeface="+mn-ea"/>
                          <a:cs typeface="+mn-cs"/>
                        </a:rPr>
                        <a:t>Expert in forensic pathology capable of providing an expert opinion in the following areas: </a:t>
                      </a:r>
                      <a:endParaRPr lang="en-CA" sz="1400" kern="1200" dirty="0">
                        <a:solidFill>
                          <a:schemeClr val="dk1"/>
                        </a:solidFill>
                        <a:effectLst/>
                        <a:latin typeface="+mn-lt"/>
                        <a:ea typeface="+mn-ea"/>
                        <a:cs typeface="+mn-cs"/>
                      </a:endParaRPr>
                    </a:p>
                    <a:p>
                      <a:pPr lvl="0"/>
                      <a:r>
                        <a:rPr lang="en-US" sz="1400" kern="1200" dirty="0">
                          <a:solidFill>
                            <a:schemeClr val="dk1"/>
                          </a:solidFill>
                          <a:effectLst/>
                          <a:latin typeface="+mn-lt"/>
                          <a:ea typeface="+mn-ea"/>
                          <a:cs typeface="+mn-cs"/>
                        </a:rPr>
                        <a:t>cause and manner of death</a:t>
                      </a:r>
                      <a:endParaRPr lang="en-CA" sz="1400" kern="1200" dirty="0">
                        <a:solidFill>
                          <a:schemeClr val="dk1"/>
                        </a:solidFill>
                        <a:effectLst/>
                        <a:latin typeface="+mn-lt"/>
                        <a:ea typeface="+mn-ea"/>
                        <a:cs typeface="+mn-cs"/>
                      </a:endParaRPr>
                    </a:p>
                    <a:p>
                      <a:pPr lvl="0"/>
                      <a:r>
                        <a:rPr lang="en-US" sz="1400" kern="1200" dirty="0">
                          <a:solidFill>
                            <a:schemeClr val="dk1"/>
                          </a:solidFill>
                          <a:effectLst/>
                          <a:latin typeface="+mn-lt"/>
                          <a:ea typeface="+mn-ea"/>
                          <a:cs typeface="+mn-cs"/>
                        </a:rPr>
                        <a:t>type and causes of injuries</a:t>
                      </a:r>
                      <a:endParaRPr lang="en-CA" sz="1400" kern="1200" dirty="0">
                        <a:solidFill>
                          <a:schemeClr val="dk1"/>
                        </a:solidFill>
                        <a:effectLst/>
                        <a:latin typeface="+mn-lt"/>
                        <a:ea typeface="+mn-ea"/>
                        <a:cs typeface="+mn-cs"/>
                      </a:endParaRPr>
                    </a:p>
                    <a:p>
                      <a:pPr lvl="0"/>
                      <a:r>
                        <a:rPr lang="en-US" sz="1400" kern="1200" dirty="0">
                          <a:solidFill>
                            <a:schemeClr val="dk1"/>
                          </a:solidFill>
                          <a:effectLst/>
                          <a:latin typeface="+mn-lt"/>
                          <a:ea typeface="+mn-ea"/>
                          <a:cs typeface="+mn-cs"/>
                        </a:rPr>
                        <a:t>the effects of trauma on the human body</a:t>
                      </a:r>
                      <a:endParaRPr lang="en-CA" sz="1400" kern="1200" dirty="0">
                        <a:solidFill>
                          <a:schemeClr val="dk1"/>
                        </a:solidFill>
                        <a:effectLst/>
                        <a:latin typeface="+mn-lt"/>
                        <a:ea typeface="+mn-ea"/>
                        <a:cs typeface="+mn-cs"/>
                      </a:endParaRPr>
                    </a:p>
                    <a:p>
                      <a:endParaRPr lang="en-CA" sz="1400" dirty="0"/>
                    </a:p>
                  </a:txBody>
                  <a:tcPr/>
                </a:tc>
                <a:extLst>
                  <a:ext uri="{0D108BD9-81ED-4DB2-BD59-A6C34878D82A}">
                    <a16:rowId xmlns:a16="http://schemas.microsoft.com/office/drawing/2014/main" val="2242096250"/>
                  </a:ext>
                </a:extLst>
              </a:tr>
              <a:tr h="370840">
                <a:tc>
                  <a:txBody>
                    <a:bodyPr/>
                    <a:lstStyle/>
                    <a:p>
                      <a:r>
                        <a:rPr lang="en-US" sz="1400" dirty="0"/>
                        <a:t>Computer Forensics </a:t>
                      </a:r>
                      <a:endParaRPr lang="en-CA" sz="1400" dirty="0"/>
                    </a:p>
                  </a:txBody>
                  <a:tcPr/>
                </a:tc>
                <a:tc>
                  <a:txBody>
                    <a:bodyPr/>
                    <a:lstStyle/>
                    <a:p>
                      <a:r>
                        <a:rPr lang="en-CA" sz="1400" b="0" i="0" kern="1200" dirty="0">
                          <a:solidFill>
                            <a:schemeClr val="dk1"/>
                          </a:solidFill>
                          <a:effectLst/>
                          <a:latin typeface="+mn-lt"/>
                          <a:ea typeface="+mn-ea"/>
                          <a:cs typeface="+mn-cs"/>
                        </a:rPr>
                        <a:t>forensic analysis of computer devices, phones and other digital media, and more specifically, on the location of files and folders on a device, the accessibility of files and folders on a device to an average user, identification of the ownership and use of a device, and electronic continuity of devices</a:t>
                      </a:r>
                      <a:endParaRPr lang="en-CA" sz="1400" dirty="0"/>
                    </a:p>
                  </a:txBody>
                  <a:tcPr/>
                </a:tc>
                <a:extLst>
                  <a:ext uri="{0D108BD9-81ED-4DB2-BD59-A6C34878D82A}">
                    <a16:rowId xmlns:a16="http://schemas.microsoft.com/office/drawing/2014/main" val="3689222919"/>
                  </a:ext>
                </a:extLst>
              </a:tr>
            </a:tbl>
          </a:graphicData>
        </a:graphic>
      </p:graphicFrame>
    </p:spTree>
    <p:extLst>
      <p:ext uri="{BB962C8B-B14F-4D97-AF65-F5344CB8AC3E}">
        <p14:creationId xmlns:p14="http://schemas.microsoft.com/office/powerpoint/2010/main" val="1768789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17">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FB7ECE06-634E-4C25-B296-D77E36E70CF9}"/>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457200">
              <a:spcAft>
                <a:spcPts val="600"/>
              </a:spcAft>
            </a:pPr>
            <a:fld id="{1789C0F2-17E0-497A-9BBE-0C73201AAFE3}" type="slidenum">
              <a:rPr lang="en-US" smtClean="0"/>
              <a:pPr defTabSz="457200">
                <a:spcAft>
                  <a:spcPts val="600"/>
                </a:spcAft>
              </a:pPr>
              <a:t>27</a:t>
            </a:fld>
            <a:endParaRPr lang="en-US"/>
          </a:p>
        </p:txBody>
      </p:sp>
      <p:pic>
        <p:nvPicPr>
          <p:cNvPr id="6" name="Content Placeholder 5" descr="Graphical user interface, text, application&#10;&#10;Description automatically generated">
            <a:extLst>
              <a:ext uri="{FF2B5EF4-FFF2-40B4-BE49-F238E27FC236}">
                <a16:creationId xmlns:a16="http://schemas.microsoft.com/office/drawing/2014/main" id="{26A40D69-3802-420F-A7CE-A76F7901B734}"/>
              </a:ext>
            </a:extLst>
          </p:cNvPr>
          <p:cNvPicPr>
            <a:picLocks noGrp="1" noChangeAspect="1"/>
          </p:cNvPicPr>
          <p:nvPr>
            <p:ph idx="1"/>
          </p:nvPr>
        </p:nvPicPr>
        <p:blipFill>
          <a:blip r:embed="rId2"/>
          <a:stretch>
            <a:fillRect/>
          </a:stretch>
        </p:blipFill>
        <p:spPr>
          <a:xfrm>
            <a:off x="4457127" y="1284394"/>
            <a:ext cx="3372914" cy="4283066"/>
          </a:xfrm>
          <a:prstGeom prst="rect">
            <a:avLst/>
          </a:prstGeom>
        </p:spPr>
      </p:pic>
    </p:spTree>
    <p:extLst>
      <p:ext uri="{BB962C8B-B14F-4D97-AF65-F5344CB8AC3E}">
        <p14:creationId xmlns:p14="http://schemas.microsoft.com/office/powerpoint/2010/main" val="414695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Exception to the General Rule Excluding Opinions</a:t>
            </a:r>
          </a:p>
        </p:txBody>
      </p:sp>
      <p:sp>
        <p:nvSpPr>
          <p:cNvPr id="3" name="Content Placeholder 2"/>
          <p:cNvSpPr>
            <a:spLocks noGrp="1"/>
          </p:cNvSpPr>
          <p:nvPr>
            <p:ph idx="1"/>
          </p:nvPr>
        </p:nvSpPr>
        <p:spPr>
          <a:xfrm>
            <a:off x="1152509" y="2489200"/>
            <a:ext cx="9548829" cy="3530600"/>
          </a:xfrm>
        </p:spPr>
        <p:txBody>
          <a:bodyPr/>
          <a:lstStyle/>
          <a:p>
            <a:pPr algn="just"/>
            <a:r>
              <a:rPr lang="en-US" dirty="0"/>
              <a:t>Expert opinions are admitted as an exception to a general rule that prohibits witnesses from offering </a:t>
            </a:r>
            <a:r>
              <a:rPr lang="en-US" i="1" dirty="0"/>
              <a:t>opinions</a:t>
            </a:r>
            <a:r>
              <a:rPr lang="en-US" dirty="0"/>
              <a:t> as evidence</a:t>
            </a:r>
          </a:p>
          <a:p>
            <a:pPr algn="just"/>
            <a:r>
              <a:rPr lang="en-US" dirty="0"/>
              <a:t>Prohibition is based on the principle that drawing conclusions, inferences opinions is solely within the province of the trier of fact.</a:t>
            </a:r>
          </a:p>
          <a:p>
            <a:endParaRPr lang="en-CA" dirty="0">
              <a:solidFill>
                <a:schemeClr val="bg1"/>
              </a:solidFill>
              <a:latin typeface="Tahoma" charset="0"/>
              <a:cs typeface="Tahoma" charset="0"/>
            </a:endParaRPr>
          </a:p>
          <a:p>
            <a:pPr lvl="1"/>
            <a:endParaRPr lang="en-CA" dirty="0">
              <a:latin typeface="Tahoma" charset="0"/>
              <a:cs typeface="Tahoma" charset="0"/>
            </a:endParaRPr>
          </a:p>
          <a:p>
            <a:pPr lvl="1"/>
            <a:endParaRPr lang="en-US" dirty="0"/>
          </a:p>
          <a:p>
            <a:pPr marL="0" indent="0">
              <a:buNone/>
            </a:pPr>
            <a:endParaRPr lang="en-US" dirty="0"/>
          </a:p>
        </p:txBody>
      </p:sp>
    </p:spTree>
    <p:extLst>
      <p:ext uri="{BB962C8B-B14F-4D97-AF65-F5344CB8AC3E}">
        <p14:creationId xmlns:p14="http://schemas.microsoft.com/office/powerpoint/2010/main" val="137527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Canada Evidence Act and Criminal Code Provisions</a:t>
            </a:r>
          </a:p>
        </p:txBody>
      </p:sp>
      <p:sp>
        <p:nvSpPr>
          <p:cNvPr id="3" name="Content Placeholder 2"/>
          <p:cNvSpPr>
            <a:spLocks noGrp="1"/>
          </p:cNvSpPr>
          <p:nvPr>
            <p:ph sz="half" idx="1"/>
          </p:nvPr>
        </p:nvSpPr>
        <p:spPr/>
        <p:txBody>
          <a:bodyPr/>
          <a:lstStyle/>
          <a:p>
            <a:r>
              <a:rPr lang="en-US" i="1" dirty="0"/>
              <a:t>CEA</a:t>
            </a:r>
          </a:p>
          <a:p>
            <a:pPr lvl="1"/>
            <a:r>
              <a:rPr lang="en-US" dirty="0"/>
              <a:t>s6.1—Identification of accused</a:t>
            </a:r>
          </a:p>
          <a:p>
            <a:pPr lvl="1"/>
            <a:r>
              <a:rPr lang="en-US" dirty="0">
                <a:highlight>
                  <a:srgbClr val="FFFF00"/>
                </a:highlight>
              </a:rPr>
              <a:t>s7—Expert witnesses—limit of 5 without leave of the court</a:t>
            </a:r>
          </a:p>
          <a:p>
            <a:pPr lvl="1"/>
            <a:r>
              <a:rPr lang="en-US" dirty="0"/>
              <a:t>s8 Handwriting Comparison</a:t>
            </a:r>
          </a:p>
        </p:txBody>
      </p:sp>
      <p:sp>
        <p:nvSpPr>
          <p:cNvPr id="4" name="Content Placeholder 3"/>
          <p:cNvSpPr>
            <a:spLocks noGrp="1"/>
          </p:cNvSpPr>
          <p:nvPr>
            <p:ph sz="half" idx="2"/>
          </p:nvPr>
        </p:nvSpPr>
        <p:spPr/>
        <p:txBody>
          <a:bodyPr>
            <a:normAutofit/>
          </a:bodyPr>
          <a:lstStyle/>
          <a:p>
            <a:r>
              <a:rPr lang="en-US" i="1" dirty="0"/>
              <a:t>Criminal Code</a:t>
            </a:r>
          </a:p>
          <a:p>
            <a:pPr lvl="1"/>
            <a:r>
              <a:rPr lang="en-US" dirty="0">
                <a:highlight>
                  <a:srgbClr val="FFFF00"/>
                </a:highlight>
              </a:rPr>
              <a:t>s657.3</a:t>
            </a:r>
          </a:p>
          <a:p>
            <a:pPr lvl="2"/>
            <a:r>
              <a:rPr lang="en-US" dirty="0">
                <a:highlight>
                  <a:srgbClr val="FFFF00"/>
                </a:highlight>
              </a:rPr>
              <a:t>Evidence of expert may be given by </a:t>
            </a:r>
            <a:r>
              <a:rPr lang="en-US" dirty="0" err="1">
                <a:highlight>
                  <a:srgbClr val="FFFF00"/>
                </a:highlight>
              </a:rPr>
              <a:t>aff’d</a:t>
            </a:r>
            <a:r>
              <a:rPr lang="en-US" dirty="0">
                <a:highlight>
                  <a:srgbClr val="FFFF00"/>
                </a:highlight>
              </a:rPr>
              <a:t> or solemn declarations setting out the qualifications of the person</a:t>
            </a:r>
          </a:p>
          <a:p>
            <a:pPr lvl="2"/>
            <a:r>
              <a:rPr lang="en-US" dirty="0">
                <a:highlight>
                  <a:srgbClr val="FFFF00"/>
                </a:highlight>
              </a:rPr>
              <a:t>Notice requirements</a:t>
            </a:r>
          </a:p>
          <a:p>
            <a:pPr lvl="2"/>
            <a:r>
              <a:rPr lang="en-US" dirty="0">
                <a:highlight>
                  <a:srgbClr val="FFFF00"/>
                </a:highlight>
              </a:rPr>
              <a:t>Disclosure of reports</a:t>
            </a:r>
          </a:p>
        </p:txBody>
      </p:sp>
    </p:spTree>
    <p:extLst>
      <p:ext uri="{BB962C8B-B14F-4D97-AF65-F5344CB8AC3E}">
        <p14:creationId xmlns:p14="http://schemas.microsoft.com/office/powerpoint/2010/main" val="299705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BD23-C7B3-47D2-9FC5-BBA19B9D035E}"/>
              </a:ext>
            </a:extLst>
          </p:cNvPr>
          <p:cNvSpPr>
            <a:spLocks noGrp="1"/>
          </p:cNvSpPr>
          <p:nvPr>
            <p:ph type="title"/>
          </p:nvPr>
        </p:nvSpPr>
        <p:spPr/>
        <p:txBody>
          <a:bodyPr/>
          <a:lstStyle/>
          <a:p>
            <a:r>
              <a:rPr lang="en-US" dirty="0"/>
              <a:t>MOHAN</a:t>
            </a:r>
            <a:endParaRPr lang="en-CA" dirty="0"/>
          </a:p>
        </p:txBody>
      </p:sp>
      <p:sp>
        <p:nvSpPr>
          <p:cNvPr id="3" name="Text Placeholder 2">
            <a:extLst>
              <a:ext uri="{FF2B5EF4-FFF2-40B4-BE49-F238E27FC236}">
                <a16:creationId xmlns:a16="http://schemas.microsoft.com/office/drawing/2014/main" id="{AB6C22B2-0374-43AA-B06E-5DD21F23EA79}"/>
              </a:ext>
            </a:extLst>
          </p:cNvPr>
          <p:cNvSpPr>
            <a:spLocks noGrp="1"/>
          </p:cNvSpPr>
          <p:nvPr>
            <p:ph type="body" idx="1"/>
          </p:nvPr>
        </p:nvSpPr>
        <p:spPr>
          <a:xfrm>
            <a:off x="6825682" y="1463040"/>
            <a:ext cx="4110021" cy="3814892"/>
          </a:xfrm>
        </p:spPr>
        <p:txBody>
          <a:bodyPr>
            <a:normAutofit/>
          </a:bodyPr>
          <a:lstStyle/>
          <a:p>
            <a:r>
              <a:rPr lang="en-US" sz="2800" dirty="0"/>
              <a:t>Four Criteria:</a:t>
            </a:r>
          </a:p>
          <a:p>
            <a:pPr marL="857250" lvl="1" indent="-457200">
              <a:buFont typeface="+mj-lt"/>
              <a:buAutoNum type="arabicPeriod"/>
            </a:pPr>
            <a:r>
              <a:rPr lang="en-US" sz="2400" dirty="0">
                <a:latin typeface="+mn-lt"/>
              </a:rPr>
              <a:t>Relevance</a:t>
            </a:r>
          </a:p>
          <a:p>
            <a:pPr marL="857250" lvl="1" indent="-457200">
              <a:buFont typeface="+mj-lt"/>
              <a:buAutoNum type="arabicPeriod"/>
            </a:pPr>
            <a:r>
              <a:rPr lang="en-US" sz="2400" dirty="0">
                <a:latin typeface="+mn-lt"/>
              </a:rPr>
              <a:t>Necessity in assisting the trier of fact</a:t>
            </a:r>
          </a:p>
          <a:p>
            <a:pPr marL="857250" lvl="1" indent="-457200">
              <a:buFont typeface="+mj-lt"/>
              <a:buAutoNum type="arabicPeriod"/>
            </a:pPr>
            <a:r>
              <a:rPr lang="en-US" sz="2400" dirty="0">
                <a:latin typeface="+mn-lt"/>
              </a:rPr>
              <a:t>The absence of any exclusionary rule</a:t>
            </a:r>
          </a:p>
          <a:p>
            <a:pPr marL="857250" lvl="1" indent="-457200">
              <a:buFont typeface="+mj-lt"/>
              <a:buAutoNum type="arabicPeriod"/>
            </a:pPr>
            <a:r>
              <a:rPr lang="en-US" sz="2400" dirty="0">
                <a:latin typeface="+mn-lt"/>
              </a:rPr>
              <a:t>Properly qualified expert </a:t>
            </a:r>
          </a:p>
          <a:p>
            <a:endParaRPr lang="en-CA" dirty="0"/>
          </a:p>
        </p:txBody>
      </p:sp>
      <p:sp>
        <p:nvSpPr>
          <p:cNvPr id="4" name="Slide Number Placeholder 3">
            <a:extLst>
              <a:ext uri="{FF2B5EF4-FFF2-40B4-BE49-F238E27FC236}">
                <a16:creationId xmlns:a16="http://schemas.microsoft.com/office/drawing/2014/main" id="{7EEF70C4-3E08-4402-B964-C31FAB3AC762}"/>
              </a:ext>
            </a:extLst>
          </p:cNvPr>
          <p:cNvSpPr>
            <a:spLocks noGrp="1"/>
          </p:cNvSpPr>
          <p:nvPr>
            <p:ph type="sldNum" sz="quarter" idx="12"/>
          </p:nvPr>
        </p:nvSpPr>
        <p:spPr/>
        <p:txBody>
          <a:bodyPr/>
          <a:lstStyle/>
          <a:p>
            <a:fld id="{1789C0F2-17E0-497A-9BBE-0C73201AAFE3}" type="slidenum">
              <a:rPr lang="en-US" smtClean="0"/>
              <a:pPr/>
              <a:t>5</a:t>
            </a:fld>
            <a:endParaRPr lang="en-US" dirty="0"/>
          </a:p>
        </p:txBody>
      </p:sp>
    </p:spTree>
    <p:extLst>
      <p:ext uri="{BB962C8B-B14F-4D97-AF65-F5344CB8AC3E}">
        <p14:creationId xmlns:p14="http://schemas.microsoft.com/office/powerpoint/2010/main" val="46324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A Properly Qualified expert- impartial, Independent &amp; unbiased</a:t>
            </a:r>
          </a:p>
        </p:txBody>
      </p:sp>
      <p:sp>
        <p:nvSpPr>
          <p:cNvPr id="3" name="Text Placeholder 2"/>
          <p:cNvSpPr>
            <a:spLocks noGrp="1"/>
          </p:cNvSpPr>
          <p:nvPr>
            <p:ph type="body" idx="1"/>
          </p:nvPr>
        </p:nvSpPr>
        <p:spPr/>
        <p:txBody>
          <a:bodyPr/>
          <a:lstStyle/>
          <a:p>
            <a:r>
              <a:rPr lang="en-CA" i="1" dirty="0"/>
              <a:t>White Burgess </a:t>
            </a:r>
            <a:r>
              <a:rPr lang="en-CA" i="1" dirty="0" err="1"/>
              <a:t>Langille</a:t>
            </a:r>
            <a:r>
              <a:rPr lang="en-CA" i="1" dirty="0"/>
              <a:t> Inman v Abbott and </a:t>
            </a:r>
            <a:r>
              <a:rPr lang="en-CA" i="1" dirty="0" err="1"/>
              <a:t>Haliburton</a:t>
            </a:r>
            <a:r>
              <a:rPr lang="en-CA" i="1" dirty="0"/>
              <a:t> Co</a:t>
            </a:r>
            <a:r>
              <a:rPr lang="en-CA" dirty="0"/>
              <a:t>, 2015 SCC 23</a:t>
            </a:r>
          </a:p>
        </p:txBody>
      </p:sp>
    </p:spTree>
    <p:extLst>
      <p:ext uri="{BB962C8B-B14F-4D97-AF65-F5344CB8AC3E}">
        <p14:creationId xmlns:p14="http://schemas.microsoft.com/office/powerpoint/2010/main" val="112233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Supreme Court of Canada	(SCC)</a:t>
            </a:r>
          </a:p>
        </p:txBody>
      </p:sp>
      <p:sp>
        <p:nvSpPr>
          <p:cNvPr id="3" name="Content Placeholder 2"/>
          <p:cNvSpPr>
            <a:spLocks noGrp="1"/>
          </p:cNvSpPr>
          <p:nvPr>
            <p:ph idx="1"/>
          </p:nvPr>
        </p:nvSpPr>
        <p:spPr/>
        <p:txBody>
          <a:bodyPr/>
          <a:lstStyle/>
          <a:p>
            <a:r>
              <a:rPr lang="en-CA" dirty="0"/>
              <a:t>Bottom line</a:t>
            </a:r>
          </a:p>
          <a:p>
            <a:pPr lvl="1" algn="just"/>
            <a:r>
              <a:rPr lang="en-CA" sz="2000" dirty="0">
                <a:latin typeface="+mn-lt"/>
              </a:rPr>
              <a:t>expert witnesses have a duty to the court to give fair, objective and non-partisan opinion evidence. They must be aware of this duty and able and willing to carry it out. If they do not meet this threshold requirement, their evidence should not be admitted. Once this threshold is met, however, concerns about an expert witness's independence or impartiality should be considered as part of the overall weighing of the costs and benefits of admitting the evidence. [@10]</a:t>
            </a:r>
          </a:p>
        </p:txBody>
      </p:sp>
    </p:spTree>
    <p:extLst>
      <p:ext uri="{BB962C8B-B14F-4D97-AF65-F5344CB8AC3E}">
        <p14:creationId xmlns:p14="http://schemas.microsoft.com/office/powerpoint/2010/main" val="340215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SCC</a:t>
            </a:r>
          </a:p>
        </p:txBody>
      </p:sp>
      <p:sp>
        <p:nvSpPr>
          <p:cNvPr id="3" name="Content Placeholder 2"/>
          <p:cNvSpPr>
            <a:spLocks noGrp="1"/>
          </p:cNvSpPr>
          <p:nvPr>
            <p:ph idx="1"/>
          </p:nvPr>
        </p:nvSpPr>
        <p:spPr/>
        <p:txBody>
          <a:bodyPr>
            <a:normAutofit lnSpcReduction="10000"/>
          </a:bodyPr>
          <a:lstStyle/>
          <a:p>
            <a:pPr algn="just">
              <a:buFont typeface="Arial" pitchFamily="34" charset="0"/>
              <a:buChar char="•"/>
            </a:pPr>
            <a:r>
              <a:rPr lang="en-CA" sz="2000" dirty="0"/>
              <a:t>What is meant by impartiality, independence and absence of bias?</a:t>
            </a:r>
          </a:p>
          <a:p>
            <a:pPr lvl="1" algn="just">
              <a:buFont typeface="Arial" pitchFamily="34" charset="0"/>
              <a:buChar char="•"/>
            </a:pPr>
            <a:r>
              <a:rPr lang="en-CA" sz="1800" dirty="0">
                <a:latin typeface="+mn-lt"/>
              </a:rPr>
              <a:t>The expert's opinion must be impartial in the sense that it reflects an objective assessment of the questions at hand. </a:t>
            </a:r>
          </a:p>
          <a:p>
            <a:pPr lvl="1" algn="just">
              <a:buFont typeface="Arial" pitchFamily="34" charset="0"/>
              <a:buChar char="•"/>
            </a:pPr>
            <a:r>
              <a:rPr lang="en-CA" sz="1800" dirty="0">
                <a:latin typeface="+mn-lt"/>
              </a:rPr>
              <a:t>It must be independent in the sense that it is the product of the expert's independent judgment, uninfluenced by who has retained him or her or the outcome of the litigation. </a:t>
            </a:r>
          </a:p>
          <a:p>
            <a:pPr lvl="1" algn="just">
              <a:buFont typeface="Arial" pitchFamily="34" charset="0"/>
              <a:buChar char="•"/>
            </a:pPr>
            <a:r>
              <a:rPr lang="en-CA" sz="1800" dirty="0">
                <a:latin typeface="+mn-lt"/>
              </a:rPr>
              <a:t>It must be unbiased in the sense that it does not unfairly favour one party's position over another. The acid test is whether the expert's opinion would not change regardless of which party retained him or her[@32]</a:t>
            </a:r>
          </a:p>
          <a:p>
            <a:pPr lvl="1" algn="just">
              <a:buFont typeface="Arial" pitchFamily="34" charset="0"/>
              <a:buChar char="•"/>
            </a:pPr>
            <a:endParaRPr lang="en-CA" dirty="0">
              <a:latin typeface="+mn-lt"/>
            </a:endParaRPr>
          </a:p>
        </p:txBody>
      </p:sp>
    </p:spTree>
    <p:extLst>
      <p:ext uri="{BB962C8B-B14F-4D97-AF65-F5344CB8AC3E}">
        <p14:creationId xmlns:p14="http://schemas.microsoft.com/office/powerpoint/2010/main" val="347642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Impartiality, Independence &amp; Absence of Bias</a:t>
            </a:r>
          </a:p>
        </p:txBody>
      </p:sp>
      <p:sp>
        <p:nvSpPr>
          <p:cNvPr id="3" name="Content Placeholder 2"/>
          <p:cNvSpPr>
            <a:spLocks noGrp="1"/>
          </p:cNvSpPr>
          <p:nvPr>
            <p:ph idx="1"/>
          </p:nvPr>
        </p:nvSpPr>
        <p:spPr/>
        <p:txBody>
          <a:bodyPr>
            <a:normAutofit/>
          </a:bodyPr>
          <a:lstStyle/>
          <a:p>
            <a:pPr algn="just"/>
            <a:r>
              <a:rPr lang="en-CA" sz="2400" dirty="0"/>
              <a:t>These concepts, of course, must be applied to the realities of adversary litigation. Experts are generally retained, instructed and paid by one of the adversaries. These facts alone do not undermine the expert's independence, impartiality and freedom from bias.</a:t>
            </a:r>
          </a:p>
        </p:txBody>
      </p:sp>
    </p:spTree>
    <p:extLst>
      <p:ext uri="{BB962C8B-B14F-4D97-AF65-F5344CB8AC3E}">
        <p14:creationId xmlns:p14="http://schemas.microsoft.com/office/powerpoint/2010/main" val="685905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399</TotalTime>
  <Words>1791</Words>
  <Application>Microsoft Office PowerPoint</Application>
  <PresentationFormat>Widescreen</PresentationFormat>
  <Paragraphs>153</Paragraphs>
  <Slides>27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Cambria</vt:lpstr>
      <vt:lpstr>Century Gothic</vt:lpstr>
      <vt:lpstr>Segoe UI</vt:lpstr>
      <vt:lpstr>Tahoma</vt:lpstr>
      <vt:lpstr>Times New Roman</vt:lpstr>
      <vt:lpstr>Wingdings</vt:lpstr>
      <vt:lpstr>Wingdings 3</vt:lpstr>
      <vt:lpstr>Ion Boardroom</vt:lpstr>
      <vt:lpstr>i Beast: Experts</vt:lpstr>
      <vt:lpstr>The Law</vt:lpstr>
      <vt:lpstr>An Exception to the General Rule Excluding Opinions</vt:lpstr>
      <vt:lpstr>Canada Evidence Act and Criminal Code Provisions</vt:lpstr>
      <vt:lpstr>MOHAN</vt:lpstr>
      <vt:lpstr>A Properly Qualified expert- impartial, Independent &amp; unbiased</vt:lpstr>
      <vt:lpstr>Supreme Court of Canada (SCC)</vt:lpstr>
      <vt:lpstr>SCC</vt:lpstr>
      <vt:lpstr>Impartiality, Independence &amp; Absence of Bias</vt:lpstr>
      <vt:lpstr>Admissibility or Weight? </vt:lpstr>
      <vt:lpstr>R v Livingston 2017 ONCJ 645</vt:lpstr>
      <vt:lpstr>RG’s Expanding Role </vt:lpstr>
      <vt:lpstr>Conclusion</vt:lpstr>
      <vt:lpstr>The Myth of the Ultimate Issue </vt:lpstr>
      <vt:lpstr>Judges ≠ Experts</vt:lpstr>
      <vt:lpstr>FACTS ≠ OPINIONS</vt:lpstr>
      <vt:lpstr>Experts and Non-Opinions</vt:lpstr>
      <vt:lpstr>Admissible Non-expert Opinions</vt:lpstr>
      <vt:lpstr>Cell Phone Records</vt:lpstr>
      <vt:lpstr>FaceTime</vt:lpstr>
      <vt:lpstr>Computer Stuff </vt:lpstr>
      <vt:lpstr>Best Practices  </vt:lpstr>
      <vt:lpstr>Case Management </vt:lpstr>
      <vt:lpstr>Role of Crown </vt:lpstr>
      <vt:lpstr>Qualifying the Expert </vt:lpstr>
      <vt:lpstr>Qualifying the Expert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iBeast Expert Evidence</dc:title>
  <dc:creator>Tansey, Louise (MAG)</dc:creator>
  <cp:lastModifiedBy>Louise</cp:lastModifiedBy>
  <cp:revision>3</cp:revision>
  <dcterms:created xsi:type="dcterms:W3CDTF">2022-03-09T18:27:54Z</dcterms:created>
  <dcterms:modified xsi:type="dcterms:W3CDTF">2022-03-10T21:09:28Z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2022-03-09T18:27:54Z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ed224a14-b4b0-4b22-bc9a-d4687f142b9b</vt:lpwstr>
  </property>
  <property fmtid="{D5CDD505-2E9C-101B-9397-08002B2CF9AE}" pid="8" name="MSIP_Label_034a106e-6316-442c-ad35-738afd673d2b_ContentBits">
    <vt:lpwstr>0</vt:lpwstr>
  </property>
</Properties>
</file>